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  <p:sldId id="291" r:id="rId43"/>
    <p:sldId id="292" r:id="rId44"/>
    <p:sldId id="293" r:id="rId45"/>
    <p:sldId id="294" r:id="rId46"/>
    <p:sldId id="295" r:id="rId47"/>
    <p:sldId id="296" r:id="rId48"/>
    <p:sldId id="297" r:id="rId49"/>
    <p:sldId id="298" r:id="rId50"/>
    <p:sldId id="299" r:id="rId51"/>
    <p:sldId id="300" r:id="rId52"/>
    <p:sldId id="301" r:id="rId53"/>
    <p:sldId id="302" r:id="rId54"/>
    <p:sldId id="303" r:id="rId55"/>
    <p:sldId id="304" r:id="rId56"/>
    <p:sldId id="305" r:id="rId57"/>
    <p:sldId id="306" r:id="rId58"/>
    <p:sldId id="307" r:id="rId59"/>
    <p:sldId id="308" r:id="rId60"/>
    <p:sldId id="309" r:id="rId61"/>
    <p:sldId id="310" r:id="rId62"/>
    <p:sldId id="311" r:id="rId63"/>
    <p:sldId id="312" r:id="rId64"/>
    <p:sldId id="313" r:id="rId65"/>
    <p:sldId id="314" r:id="rId66"/>
    <p:sldId id="315" r:id="rId67"/>
    <p:sldId id="316" r:id="rId68"/>
    <p:sldId id="317" r:id="rId69"/>
    <p:sldId id="318" r:id="rId70"/>
    <p:sldId id="319" r:id="rId71"/>
    <p:sldId id="320" r:id="rId72"/>
    <p:sldId id="321" r:id="rId73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200" u="none" kumimoji="0" normalizeH="0">
        <a:ln>
          <a:noFill/>
        </a:ln>
        <a:solidFill>
          <a:srgbClr val="000000"/>
        </a:solidFill>
        <a:effectLst/>
        <a:uFillTx/>
        <a:latin typeface="Gill Sans"/>
        <a:ea typeface="Gill Sans"/>
        <a:cs typeface="Gill Sans"/>
        <a:sym typeface="Gill Sans"/>
      </a:defRPr>
    </a:lvl1pPr>
    <a:lvl2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200" u="none" kumimoji="0" normalizeH="0">
        <a:ln>
          <a:noFill/>
        </a:ln>
        <a:solidFill>
          <a:srgbClr val="000000"/>
        </a:solidFill>
        <a:effectLst/>
        <a:uFillTx/>
        <a:latin typeface="Gill Sans"/>
        <a:ea typeface="Gill Sans"/>
        <a:cs typeface="Gill Sans"/>
        <a:sym typeface="Gill Sans"/>
      </a:defRPr>
    </a:lvl2pPr>
    <a:lvl3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200" u="none" kumimoji="0" normalizeH="0">
        <a:ln>
          <a:noFill/>
        </a:ln>
        <a:solidFill>
          <a:srgbClr val="000000"/>
        </a:solidFill>
        <a:effectLst/>
        <a:uFillTx/>
        <a:latin typeface="Gill Sans"/>
        <a:ea typeface="Gill Sans"/>
        <a:cs typeface="Gill Sans"/>
        <a:sym typeface="Gill Sans"/>
      </a:defRPr>
    </a:lvl3pPr>
    <a:lvl4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200" u="none" kumimoji="0" normalizeH="0">
        <a:ln>
          <a:noFill/>
        </a:ln>
        <a:solidFill>
          <a:srgbClr val="000000"/>
        </a:solidFill>
        <a:effectLst/>
        <a:uFillTx/>
        <a:latin typeface="Gill Sans"/>
        <a:ea typeface="Gill Sans"/>
        <a:cs typeface="Gill Sans"/>
        <a:sym typeface="Gill Sans"/>
      </a:defRPr>
    </a:lvl4pPr>
    <a:lvl5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200" u="none" kumimoji="0" normalizeH="0">
        <a:ln>
          <a:noFill/>
        </a:ln>
        <a:solidFill>
          <a:srgbClr val="000000"/>
        </a:solidFill>
        <a:effectLst/>
        <a:uFillTx/>
        <a:latin typeface="Gill Sans"/>
        <a:ea typeface="Gill Sans"/>
        <a:cs typeface="Gill Sans"/>
        <a:sym typeface="Gill Sans"/>
      </a:defRPr>
    </a:lvl5pPr>
    <a:lvl6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200" u="none" kumimoji="0" normalizeH="0">
        <a:ln>
          <a:noFill/>
        </a:ln>
        <a:solidFill>
          <a:srgbClr val="000000"/>
        </a:solidFill>
        <a:effectLst/>
        <a:uFillTx/>
        <a:latin typeface="Gill Sans"/>
        <a:ea typeface="Gill Sans"/>
        <a:cs typeface="Gill Sans"/>
        <a:sym typeface="Gill Sans"/>
      </a:defRPr>
    </a:lvl6pPr>
    <a:lvl7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200" u="none" kumimoji="0" normalizeH="0">
        <a:ln>
          <a:noFill/>
        </a:ln>
        <a:solidFill>
          <a:srgbClr val="000000"/>
        </a:solidFill>
        <a:effectLst/>
        <a:uFillTx/>
        <a:latin typeface="Gill Sans"/>
        <a:ea typeface="Gill Sans"/>
        <a:cs typeface="Gill Sans"/>
        <a:sym typeface="Gill Sans"/>
      </a:defRPr>
    </a:lvl7pPr>
    <a:lvl8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200" u="none" kumimoji="0" normalizeH="0">
        <a:ln>
          <a:noFill/>
        </a:ln>
        <a:solidFill>
          <a:srgbClr val="000000"/>
        </a:solidFill>
        <a:effectLst/>
        <a:uFillTx/>
        <a:latin typeface="Gill Sans"/>
        <a:ea typeface="Gill Sans"/>
        <a:cs typeface="Gill Sans"/>
        <a:sym typeface="Gill Sans"/>
      </a:defRPr>
    </a:lvl8pPr>
    <a:lvl9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200" u="none" kumimoji="0" normalizeH="0">
        <a:ln>
          <a:noFill/>
        </a:ln>
        <a:solidFill>
          <a:srgbClr val="000000"/>
        </a:solidFill>
        <a:effectLst/>
        <a:uFillTx/>
        <a:latin typeface="Gill Sans"/>
        <a:ea typeface="Gill Sans"/>
        <a:cs typeface="Gill Sans"/>
        <a:sym typeface="Gill San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Gill Sans"/>
          <a:ea typeface="Gill Sans"/>
          <a:cs typeface="Gill Sans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2E8"/>
          </a:solidFill>
        </a:fill>
      </a:tcStyle>
    </a:wholeTbl>
    <a:band2H>
      <a:tcTxStyle b="def" i="def"/>
      <a:tcStyle>
        <a:tcBdr/>
        <a:fill>
          <a:solidFill>
            <a:srgbClr val="E6EAF4"/>
          </a:solidFill>
        </a:fill>
      </a:tcStyle>
    </a:band2H>
    <a:firstCol>
      <a:tcTxStyle b="on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Gill Sans"/>
          <a:ea typeface="Gill Sans"/>
          <a:cs typeface="Gill Sans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2E7CB"/>
          </a:solidFill>
        </a:fill>
      </a:tcStyle>
    </a:wholeTbl>
    <a:band2H>
      <a:tcTxStyle b="def" i="def"/>
      <a:tcStyle>
        <a:tcBdr/>
        <a:fill>
          <a:solidFill>
            <a:srgbClr val="F8F4E7"/>
          </a:solidFill>
        </a:fill>
      </a:tcStyle>
    </a:band2H>
    <a:firstCol>
      <a:tcTxStyle b="on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Gill Sans"/>
          <a:ea typeface="Gill Sans"/>
          <a:cs typeface="Gill Sans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5CDDE"/>
          </a:solidFill>
        </a:fill>
      </a:tcStyle>
    </a:wholeTbl>
    <a:band2H>
      <a:tcTxStyle b="def" i="def"/>
      <a:tcStyle>
        <a:tcBdr/>
        <a:fill>
          <a:solidFill>
            <a:srgbClr val="EBE8EF"/>
          </a:solidFill>
        </a:fill>
      </a:tcStyle>
    </a:band2H>
    <a:firstCol>
      <a:tcTxStyle b="on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Gill Sans"/>
          <a:ea typeface="Gill Sans"/>
          <a:cs typeface="Gill Sans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Gill Sans"/>
          <a:ea typeface="Gill Sans"/>
          <a:cs typeface="Gill Sans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Gill Sans"/>
          <a:ea typeface="Gill Sans"/>
          <a:cs typeface="Gill Sans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Gill Sans"/>
          <a:ea typeface="Gill Sans"/>
          <a:cs typeface="Gill Sans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Gill Sans"/>
          <a:ea typeface="Gill Sans"/>
          <a:cs typeface="Gill Sans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Gill Sans"/>
          <a:ea typeface="Gill Sans"/>
          <a:cs typeface="Gill Sans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Gill Sans"/>
          <a:ea typeface="Gill Sans"/>
          <a:cs typeface="Gill Sans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Relationship Id="rId39" Type="http://schemas.openxmlformats.org/officeDocument/2006/relationships/slide" Target="slides/slide32.xml"/><Relationship Id="rId40" Type="http://schemas.openxmlformats.org/officeDocument/2006/relationships/slide" Target="slides/slide33.xml"/><Relationship Id="rId41" Type="http://schemas.openxmlformats.org/officeDocument/2006/relationships/slide" Target="slides/slide34.xml"/><Relationship Id="rId42" Type="http://schemas.openxmlformats.org/officeDocument/2006/relationships/slide" Target="slides/slide35.xml"/><Relationship Id="rId43" Type="http://schemas.openxmlformats.org/officeDocument/2006/relationships/slide" Target="slides/slide36.xml"/><Relationship Id="rId44" Type="http://schemas.openxmlformats.org/officeDocument/2006/relationships/slide" Target="slides/slide37.xml"/><Relationship Id="rId45" Type="http://schemas.openxmlformats.org/officeDocument/2006/relationships/slide" Target="slides/slide38.xml"/><Relationship Id="rId46" Type="http://schemas.openxmlformats.org/officeDocument/2006/relationships/slide" Target="slides/slide39.xml"/><Relationship Id="rId47" Type="http://schemas.openxmlformats.org/officeDocument/2006/relationships/slide" Target="slides/slide40.xml"/><Relationship Id="rId48" Type="http://schemas.openxmlformats.org/officeDocument/2006/relationships/slide" Target="slides/slide41.xml"/><Relationship Id="rId49" Type="http://schemas.openxmlformats.org/officeDocument/2006/relationships/slide" Target="slides/slide42.xml"/><Relationship Id="rId50" Type="http://schemas.openxmlformats.org/officeDocument/2006/relationships/slide" Target="slides/slide43.xml"/><Relationship Id="rId51" Type="http://schemas.openxmlformats.org/officeDocument/2006/relationships/slide" Target="slides/slide44.xml"/><Relationship Id="rId52" Type="http://schemas.openxmlformats.org/officeDocument/2006/relationships/slide" Target="slides/slide45.xml"/><Relationship Id="rId53" Type="http://schemas.openxmlformats.org/officeDocument/2006/relationships/slide" Target="slides/slide46.xml"/><Relationship Id="rId54" Type="http://schemas.openxmlformats.org/officeDocument/2006/relationships/slide" Target="slides/slide47.xml"/><Relationship Id="rId55" Type="http://schemas.openxmlformats.org/officeDocument/2006/relationships/slide" Target="slides/slide48.xml"/><Relationship Id="rId56" Type="http://schemas.openxmlformats.org/officeDocument/2006/relationships/slide" Target="slides/slide49.xml"/><Relationship Id="rId57" Type="http://schemas.openxmlformats.org/officeDocument/2006/relationships/slide" Target="slides/slide50.xml"/><Relationship Id="rId58" Type="http://schemas.openxmlformats.org/officeDocument/2006/relationships/slide" Target="slides/slide51.xml"/><Relationship Id="rId59" Type="http://schemas.openxmlformats.org/officeDocument/2006/relationships/slide" Target="slides/slide52.xml"/><Relationship Id="rId60" Type="http://schemas.openxmlformats.org/officeDocument/2006/relationships/slide" Target="slides/slide53.xml"/><Relationship Id="rId61" Type="http://schemas.openxmlformats.org/officeDocument/2006/relationships/slide" Target="slides/slide54.xml"/><Relationship Id="rId62" Type="http://schemas.openxmlformats.org/officeDocument/2006/relationships/slide" Target="slides/slide55.xml"/><Relationship Id="rId63" Type="http://schemas.openxmlformats.org/officeDocument/2006/relationships/slide" Target="slides/slide56.xml"/><Relationship Id="rId64" Type="http://schemas.openxmlformats.org/officeDocument/2006/relationships/slide" Target="slides/slide57.xml"/><Relationship Id="rId65" Type="http://schemas.openxmlformats.org/officeDocument/2006/relationships/slide" Target="slides/slide58.xml"/><Relationship Id="rId66" Type="http://schemas.openxmlformats.org/officeDocument/2006/relationships/slide" Target="slides/slide59.xml"/><Relationship Id="rId67" Type="http://schemas.openxmlformats.org/officeDocument/2006/relationships/slide" Target="slides/slide60.xml"/><Relationship Id="rId68" Type="http://schemas.openxmlformats.org/officeDocument/2006/relationships/slide" Target="slides/slide61.xml"/><Relationship Id="rId69" Type="http://schemas.openxmlformats.org/officeDocument/2006/relationships/slide" Target="slides/slide62.xml"/><Relationship Id="rId70" Type="http://schemas.openxmlformats.org/officeDocument/2006/relationships/slide" Target="slides/slide63.xml"/><Relationship Id="rId71" Type="http://schemas.openxmlformats.org/officeDocument/2006/relationships/slide" Target="slides/slide64.xml"/><Relationship Id="rId72" Type="http://schemas.openxmlformats.org/officeDocument/2006/relationships/slide" Target="slides/slide65.xml"/><Relationship Id="rId73" Type="http://schemas.openxmlformats.org/officeDocument/2006/relationships/slide" Target="slides/slide66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35" name="Shape 135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584200" latinLnBrk="0">
      <a:defRPr sz="2200">
        <a:latin typeface="+mn-lt"/>
        <a:ea typeface="+mn-ea"/>
        <a:cs typeface="+mn-cs"/>
        <a:sym typeface="Lucida Grande"/>
      </a:defRPr>
    </a:lvl1pPr>
    <a:lvl2pPr indent="228600" defTabSz="584200" latinLnBrk="0">
      <a:defRPr sz="2200">
        <a:latin typeface="+mn-lt"/>
        <a:ea typeface="+mn-ea"/>
        <a:cs typeface="+mn-cs"/>
        <a:sym typeface="Lucida Grande"/>
      </a:defRPr>
    </a:lvl2pPr>
    <a:lvl3pPr indent="457200" defTabSz="584200" latinLnBrk="0">
      <a:defRPr sz="2200">
        <a:latin typeface="+mn-lt"/>
        <a:ea typeface="+mn-ea"/>
        <a:cs typeface="+mn-cs"/>
        <a:sym typeface="Lucida Grande"/>
      </a:defRPr>
    </a:lvl3pPr>
    <a:lvl4pPr indent="685800" defTabSz="584200" latinLnBrk="0">
      <a:defRPr sz="2200">
        <a:latin typeface="+mn-lt"/>
        <a:ea typeface="+mn-ea"/>
        <a:cs typeface="+mn-cs"/>
        <a:sym typeface="Lucida Grande"/>
      </a:defRPr>
    </a:lvl4pPr>
    <a:lvl5pPr indent="914400" defTabSz="584200" latinLnBrk="0">
      <a:defRPr sz="2200">
        <a:latin typeface="+mn-lt"/>
        <a:ea typeface="+mn-ea"/>
        <a:cs typeface="+mn-cs"/>
        <a:sym typeface="Lucida Grande"/>
      </a:defRPr>
    </a:lvl5pPr>
    <a:lvl6pPr indent="1143000" defTabSz="584200" latinLnBrk="0">
      <a:defRPr sz="2200">
        <a:latin typeface="+mn-lt"/>
        <a:ea typeface="+mn-ea"/>
        <a:cs typeface="+mn-cs"/>
        <a:sym typeface="Lucida Grande"/>
      </a:defRPr>
    </a:lvl6pPr>
    <a:lvl7pPr indent="1371600" defTabSz="584200" latinLnBrk="0">
      <a:defRPr sz="2200">
        <a:latin typeface="+mn-lt"/>
        <a:ea typeface="+mn-ea"/>
        <a:cs typeface="+mn-cs"/>
        <a:sym typeface="Lucida Grande"/>
      </a:defRPr>
    </a:lvl7pPr>
    <a:lvl8pPr indent="1600200" defTabSz="584200" latinLnBrk="0">
      <a:defRPr sz="2200">
        <a:latin typeface="+mn-lt"/>
        <a:ea typeface="+mn-ea"/>
        <a:cs typeface="+mn-cs"/>
        <a:sym typeface="Lucida Grande"/>
      </a:defRPr>
    </a:lvl8pPr>
    <a:lvl9pPr indent="1828800" defTabSz="584200" latinLnBrk="0">
      <a:defRPr sz="2200">
        <a:latin typeface="+mn-lt"/>
        <a:ea typeface="+mn-ea"/>
        <a:cs typeface="+mn-cs"/>
        <a:sym typeface="Lucida Grand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600"/>
            </a:lvl1pPr>
            <a:lvl2pPr marL="0" indent="0" algn="ctr">
              <a:spcBef>
                <a:spcPts val="0"/>
              </a:spcBef>
              <a:buSzTx/>
              <a:buNone/>
              <a:defRPr sz="3600"/>
            </a:lvl2pPr>
            <a:lvl3pPr marL="0" indent="0" algn="ctr">
              <a:spcBef>
                <a:spcPts val="0"/>
              </a:spcBef>
              <a:buSzTx/>
              <a:buNone/>
              <a:defRPr sz="3600"/>
            </a:lvl3pPr>
            <a:lvl4pPr marL="0" indent="0" algn="ctr">
              <a:spcBef>
                <a:spcPts val="0"/>
              </a:spcBef>
              <a:buSzTx/>
              <a:buNone/>
              <a:defRPr sz="3600"/>
            </a:lvl4pPr>
            <a:lvl5pPr marL="0" indent="0" algn="ctr">
              <a:spcBef>
                <a:spcPts val="0"/>
              </a:spcBef>
              <a:buSzTx/>
              <a:buNone/>
              <a:defRPr sz="36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Image"/>
          <p:cNvSpPr/>
          <p:nvPr>
            <p:ph type="pic" sz="half" idx="21"/>
          </p:nvPr>
        </p:nvSpPr>
        <p:spPr>
          <a:xfrm>
            <a:off x="7124700" y="1612900"/>
            <a:ext cx="4216400" cy="6328742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8" name="Title Text"/>
          <p:cNvSpPr txBox="1"/>
          <p:nvPr>
            <p:ph type="title"/>
          </p:nvPr>
        </p:nvSpPr>
        <p:spPr>
          <a:xfrm>
            <a:off x="635000" y="1409700"/>
            <a:ext cx="5867400" cy="3302000"/>
          </a:xfrm>
          <a:prstGeom prst="rect">
            <a:avLst/>
          </a:prstGeom>
        </p:spPr>
        <p:txBody>
          <a:bodyPr anchor="b">
            <a:normAutofit fontScale="100000" lnSpcReduction="0"/>
          </a:bodyPr>
          <a:lstStyle>
            <a:lvl1pPr>
              <a:defRPr sz="7000"/>
            </a:lvl1pPr>
          </a:lstStyle>
          <a:p>
            <a:pPr/>
            <a:r>
              <a:t>Title Text</a:t>
            </a:r>
          </a:p>
        </p:txBody>
      </p:sp>
      <p:sp>
        <p:nvSpPr>
          <p:cNvPr id="89" name="Body Level One…"/>
          <p:cNvSpPr txBox="1"/>
          <p:nvPr>
            <p:ph type="body" sz="quarter" idx="1"/>
          </p:nvPr>
        </p:nvSpPr>
        <p:spPr>
          <a:xfrm>
            <a:off x="635000" y="4787900"/>
            <a:ext cx="5867400" cy="33020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400"/>
            </a:lvl1pPr>
            <a:lvl2pPr marL="0" indent="0" algn="ctr">
              <a:spcBef>
                <a:spcPts val="0"/>
              </a:spcBef>
              <a:buSzTx/>
              <a:buNone/>
              <a:defRPr sz="3400"/>
            </a:lvl2pPr>
            <a:lvl3pPr marL="0" indent="0" algn="ctr">
              <a:spcBef>
                <a:spcPts val="0"/>
              </a:spcBef>
              <a:buSzTx/>
              <a:buNone/>
              <a:defRPr sz="3400"/>
            </a:lvl3pPr>
            <a:lvl4pPr marL="0" indent="0" algn="ctr">
              <a:spcBef>
                <a:spcPts val="0"/>
              </a:spcBef>
              <a:buSzTx/>
              <a:buNone/>
              <a:defRPr sz="3400"/>
            </a:lvl4pPr>
            <a:lvl5pPr marL="0" indent="0" algn="ctr">
              <a:spcBef>
                <a:spcPts val="0"/>
              </a:spcBef>
              <a:buSzTx/>
              <a:buNone/>
              <a:defRPr sz="3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 Refl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Image"/>
          <p:cNvSpPr/>
          <p:nvPr>
            <p:ph type="pic" sz="half" idx="21"/>
          </p:nvPr>
        </p:nvSpPr>
        <p:spPr>
          <a:xfrm>
            <a:off x="7124700" y="1612900"/>
            <a:ext cx="4216400" cy="6328742"/>
          </a:xfrm>
          <a:prstGeom prst="rect">
            <a:avLst/>
          </a:prstGeom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98" name="Title Text"/>
          <p:cNvSpPr txBox="1"/>
          <p:nvPr>
            <p:ph type="title"/>
          </p:nvPr>
        </p:nvSpPr>
        <p:spPr>
          <a:xfrm>
            <a:off x="635000" y="1409700"/>
            <a:ext cx="5867400" cy="3302000"/>
          </a:xfrm>
          <a:prstGeom prst="rect">
            <a:avLst/>
          </a:prstGeom>
        </p:spPr>
        <p:txBody>
          <a:bodyPr anchor="b">
            <a:normAutofit fontScale="100000" lnSpcReduction="0"/>
          </a:bodyPr>
          <a:lstStyle>
            <a:lvl1pPr>
              <a:defRPr sz="7000"/>
            </a:lvl1pPr>
          </a:lstStyle>
          <a:p>
            <a:pPr/>
            <a:r>
              <a:t>Title Text</a:t>
            </a:r>
          </a:p>
        </p:txBody>
      </p:sp>
      <p:sp>
        <p:nvSpPr>
          <p:cNvPr id="99" name="Body Level One…"/>
          <p:cNvSpPr txBox="1"/>
          <p:nvPr>
            <p:ph type="body" sz="quarter" idx="1"/>
          </p:nvPr>
        </p:nvSpPr>
        <p:spPr>
          <a:xfrm>
            <a:off x="635000" y="4787900"/>
            <a:ext cx="5867400" cy="33020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400"/>
            </a:lvl1pPr>
            <a:lvl2pPr marL="0" indent="0" algn="ctr">
              <a:spcBef>
                <a:spcPts val="0"/>
              </a:spcBef>
              <a:buSzTx/>
              <a:buNone/>
              <a:defRPr sz="3400"/>
            </a:lvl2pPr>
            <a:lvl3pPr marL="0" indent="0" algn="ctr">
              <a:spcBef>
                <a:spcPts val="0"/>
              </a:spcBef>
              <a:buSzTx/>
              <a:buNone/>
              <a:defRPr sz="3400"/>
            </a:lvl3pPr>
            <a:lvl4pPr marL="0" indent="0" algn="ctr">
              <a:spcBef>
                <a:spcPts val="0"/>
              </a:spcBef>
              <a:buSzTx/>
              <a:buNone/>
              <a:defRPr sz="3400"/>
            </a:lvl4pPr>
            <a:lvl5pPr marL="0" indent="0" algn="ctr">
              <a:spcBef>
                <a:spcPts val="0"/>
              </a:spcBef>
              <a:buSzTx/>
              <a:buNone/>
              <a:defRPr sz="3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Image"/>
          <p:cNvSpPr/>
          <p:nvPr>
            <p:ph type="pic" sz="quarter" idx="21"/>
          </p:nvPr>
        </p:nvSpPr>
        <p:spPr>
          <a:xfrm>
            <a:off x="7175500" y="2540000"/>
            <a:ext cx="4102100" cy="615718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8" name="Title Text"/>
          <p:cNvSpPr txBox="1"/>
          <p:nvPr>
            <p:ph type="title"/>
          </p:nvPr>
        </p:nvSpPr>
        <p:spPr>
          <a:xfrm>
            <a:off x="1270000" y="254000"/>
            <a:ext cx="10464800" cy="24384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109" name="Body Level One…"/>
          <p:cNvSpPr txBox="1"/>
          <p:nvPr>
            <p:ph type="body" sz="half" idx="1"/>
          </p:nvPr>
        </p:nvSpPr>
        <p:spPr>
          <a:xfrm>
            <a:off x="1270000" y="2768600"/>
            <a:ext cx="5041900" cy="5715000"/>
          </a:xfrm>
          <a:prstGeom prst="rect">
            <a:avLst/>
          </a:prstGeom>
        </p:spPr>
        <p:txBody>
          <a:bodyPr/>
          <a:lstStyle>
            <a:lvl1pPr marL="812120" indent="-494620">
              <a:spcBef>
                <a:spcPts val="3800"/>
              </a:spcBef>
              <a:defRPr sz="3200"/>
            </a:lvl1pPr>
            <a:lvl2pPr marL="1256620" indent="-494620">
              <a:spcBef>
                <a:spcPts val="3800"/>
              </a:spcBef>
              <a:defRPr sz="3200"/>
            </a:lvl2pPr>
            <a:lvl3pPr marL="1701120" indent="-494620">
              <a:spcBef>
                <a:spcPts val="3800"/>
              </a:spcBef>
              <a:defRPr sz="3200"/>
            </a:lvl3pPr>
            <a:lvl4pPr marL="2145620" indent="-494620">
              <a:spcBef>
                <a:spcPts val="3800"/>
              </a:spcBef>
              <a:defRPr sz="3200"/>
            </a:lvl4pPr>
            <a:lvl5pPr marL="2590120" indent="-494620">
              <a:spcBef>
                <a:spcPts val="3800"/>
              </a:spcBef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 -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itle Text"/>
          <p:cNvSpPr txBox="1"/>
          <p:nvPr>
            <p:ph type="title"/>
          </p:nvPr>
        </p:nvSpPr>
        <p:spPr>
          <a:xfrm>
            <a:off x="1270000" y="254000"/>
            <a:ext cx="10464800" cy="24384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118" name="Body Level One…"/>
          <p:cNvSpPr txBox="1"/>
          <p:nvPr>
            <p:ph type="body" sz="half" idx="1"/>
          </p:nvPr>
        </p:nvSpPr>
        <p:spPr>
          <a:xfrm>
            <a:off x="1270000" y="2768600"/>
            <a:ext cx="5041900" cy="5715000"/>
          </a:xfrm>
          <a:prstGeom prst="rect">
            <a:avLst/>
          </a:prstGeom>
        </p:spPr>
        <p:txBody>
          <a:bodyPr/>
          <a:lstStyle>
            <a:lvl1pPr marL="812120" indent="-494620">
              <a:spcBef>
                <a:spcPts val="3800"/>
              </a:spcBef>
              <a:defRPr sz="3200"/>
            </a:lvl1pPr>
            <a:lvl2pPr marL="1256620" indent="-494620">
              <a:spcBef>
                <a:spcPts val="3800"/>
              </a:spcBef>
              <a:defRPr sz="3200"/>
            </a:lvl2pPr>
            <a:lvl3pPr marL="1701120" indent="-494620">
              <a:spcBef>
                <a:spcPts val="3800"/>
              </a:spcBef>
              <a:defRPr sz="3200"/>
            </a:lvl3pPr>
            <a:lvl4pPr marL="2145620" indent="-494620">
              <a:spcBef>
                <a:spcPts val="3800"/>
              </a:spcBef>
              <a:defRPr sz="3200"/>
            </a:lvl4pPr>
            <a:lvl5pPr marL="2590120" indent="-494620">
              <a:spcBef>
                <a:spcPts val="3800"/>
              </a:spcBef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 -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Title Text"/>
          <p:cNvSpPr txBox="1"/>
          <p:nvPr>
            <p:ph type="title"/>
          </p:nvPr>
        </p:nvSpPr>
        <p:spPr>
          <a:xfrm>
            <a:off x="1270000" y="254000"/>
            <a:ext cx="10464800" cy="24384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127" name="Body Level One…"/>
          <p:cNvSpPr txBox="1"/>
          <p:nvPr>
            <p:ph type="body" sz="quarter" idx="1"/>
          </p:nvPr>
        </p:nvSpPr>
        <p:spPr>
          <a:xfrm>
            <a:off x="7772400" y="2768600"/>
            <a:ext cx="3962400" cy="5715000"/>
          </a:xfrm>
          <a:prstGeom prst="rect">
            <a:avLst/>
          </a:prstGeom>
        </p:spPr>
        <p:txBody>
          <a:bodyPr/>
          <a:lstStyle>
            <a:lvl1pPr marL="812120" indent="-494620">
              <a:spcBef>
                <a:spcPts val="3800"/>
              </a:spcBef>
              <a:defRPr sz="3200"/>
            </a:lvl1pPr>
            <a:lvl2pPr marL="1256620" indent="-494620">
              <a:spcBef>
                <a:spcPts val="3800"/>
              </a:spcBef>
              <a:defRPr sz="3200"/>
            </a:lvl2pPr>
            <a:lvl3pPr marL="1701120" indent="-494620">
              <a:spcBef>
                <a:spcPts val="3800"/>
              </a:spcBef>
              <a:defRPr sz="3200"/>
            </a:lvl3pPr>
            <a:lvl4pPr marL="2145620" indent="-494620">
              <a:spcBef>
                <a:spcPts val="3800"/>
              </a:spcBef>
              <a:defRPr sz="3200"/>
            </a:lvl4pPr>
            <a:lvl5pPr marL="2590120" indent="-494620">
              <a:spcBef>
                <a:spcPts val="3800"/>
              </a:spcBef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xfrm>
            <a:off x="1270000" y="254000"/>
            <a:ext cx="10464800" cy="24384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21" name="Body Level One…"/>
          <p:cNvSpPr txBox="1"/>
          <p:nvPr>
            <p:ph type="body" idx="1"/>
          </p:nvPr>
        </p:nvSpPr>
        <p:spPr>
          <a:xfrm>
            <a:off x="1270000" y="2768600"/>
            <a:ext cx="10464800" cy="5715000"/>
          </a:xfrm>
          <a:prstGeom prst="rect">
            <a:avLst/>
          </a:prstGeom>
        </p:spPr>
        <p:txBody>
          <a:bodyPr/>
          <a:lstStyle>
            <a:lvl1pPr>
              <a:spcBef>
                <a:spcPts val="2400"/>
              </a:spcBef>
            </a:lvl1pPr>
            <a:lvl2pPr>
              <a:spcBef>
                <a:spcPts val="2400"/>
              </a:spcBef>
            </a:lvl2pPr>
            <a:lvl3pPr>
              <a:spcBef>
                <a:spcPts val="2400"/>
              </a:spcBef>
            </a:lvl3pPr>
            <a:lvl4pPr>
              <a:spcBef>
                <a:spcPts val="2400"/>
              </a:spcBef>
            </a:lvl4pPr>
            <a:lvl5pPr>
              <a:spcBef>
                <a:spcPts val="2400"/>
              </a:spcBef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 -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/>
          <p:nvPr>
            <p:ph type="title"/>
          </p:nvPr>
        </p:nvSpPr>
        <p:spPr>
          <a:xfrm>
            <a:off x="1270000" y="254000"/>
            <a:ext cx="10464800" cy="24384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0" name="Body Level One…"/>
          <p:cNvSpPr txBox="1"/>
          <p:nvPr>
            <p:ph type="body" idx="1"/>
          </p:nvPr>
        </p:nvSpPr>
        <p:spPr>
          <a:xfrm>
            <a:off x="1270000" y="2768600"/>
            <a:ext cx="10464800" cy="5715000"/>
          </a:xfrm>
          <a:prstGeom prst="rect">
            <a:avLst/>
          </a:prstGeom>
        </p:spPr>
        <p:txBody>
          <a:bodyPr numCol="2" spcCol="523240" anchor="t"/>
          <a:lstStyle>
            <a:lvl1pPr marL="812120" indent="-494620">
              <a:spcBef>
                <a:spcPts val="3800"/>
              </a:spcBef>
              <a:defRPr sz="3200"/>
            </a:lvl1pPr>
            <a:lvl2pPr marL="1256620" indent="-494620">
              <a:spcBef>
                <a:spcPts val="3800"/>
              </a:spcBef>
              <a:defRPr sz="3200"/>
            </a:lvl2pPr>
            <a:lvl3pPr marL="1701120" indent="-494620">
              <a:spcBef>
                <a:spcPts val="3800"/>
              </a:spcBef>
              <a:defRPr sz="3200"/>
            </a:lvl3pPr>
            <a:lvl4pPr marL="2145620" indent="-494620">
              <a:spcBef>
                <a:spcPts val="3800"/>
              </a:spcBef>
              <a:defRPr sz="3200"/>
            </a:lvl4pPr>
            <a:lvl5pPr marL="2590120" indent="-494620">
              <a:spcBef>
                <a:spcPts val="3800"/>
              </a:spcBef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itle Text"/>
          <p:cNvSpPr txBox="1"/>
          <p:nvPr>
            <p:ph type="title"/>
          </p:nvPr>
        </p:nvSpPr>
        <p:spPr>
          <a:xfrm>
            <a:off x="1270000" y="254000"/>
            <a:ext cx="10464800" cy="24384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5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itle Text"/>
          <p:cNvSpPr txBox="1"/>
          <p:nvPr>
            <p:ph type="title"/>
          </p:nvPr>
        </p:nvSpPr>
        <p:spPr>
          <a:xfrm>
            <a:off x="1270000" y="2971800"/>
            <a:ext cx="10464800" cy="38100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6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Image"/>
          <p:cNvSpPr/>
          <p:nvPr>
            <p:ph type="pic" sz="half" idx="21"/>
          </p:nvPr>
        </p:nvSpPr>
        <p:spPr>
          <a:xfrm>
            <a:off x="2438400" y="1638300"/>
            <a:ext cx="8128000" cy="504220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70" name="Title Text"/>
          <p:cNvSpPr txBox="1"/>
          <p:nvPr>
            <p:ph type="title"/>
          </p:nvPr>
        </p:nvSpPr>
        <p:spPr>
          <a:xfrm>
            <a:off x="1270000" y="7366000"/>
            <a:ext cx="10464800" cy="17018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7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 Refl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Image"/>
          <p:cNvSpPr/>
          <p:nvPr>
            <p:ph type="pic" sz="half" idx="21"/>
          </p:nvPr>
        </p:nvSpPr>
        <p:spPr>
          <a:xfrm>
            <a:off x="2438400" y="1638300"/>
            <a:ext cx="8128000" cy="5042207"/>
          </a:xfrm>
          <a:prstGeom prst="rect">
            <a:avLst/>
          </a:prstGeom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79" name="Title Text"/>
          <p:cNvSpPr txBox="1"/>
          <p:nvPr>
            <p:ph type="title"/>
          </p:nvPr>
        </p:nvSpPr>
        <p:spPr>
          <a:xfrm>
            <a:off x="1270000" y="7366000"/>
            <a:ext cx="10464800" cy="17018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8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ody Level One…"/>
          <p:cNvSpPr txBox="1"/>
          <p:nvPr>
            <p:ph type="body" idx="1"/>
          </p:nvPr>
        </p:nvSpPr>
        <p:spPr>
          <a:xfrm>
            <a:off x="1270000" y="1270000"/>
            <a:ext cx="10464800" cy="7213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" name="Title Text"/>
          <p:cNvSpPr txBox="1"/>
          <p:nvPr>
            <p:ph type="title"/>
          </p:nvPr>
        </p:nvSpPr>
        <p:spPr>
          <a:xfrm>
            <a:off x="1948462" y="1950720"/>
            <a:ext cx="10403841" cy="6615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/>
            <a:r>
              <a:t>Title Text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4599" y="9258300"/>
            <a:ext cx="342901" cy="3683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/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400" u="none"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400" u="none"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400" u="none"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400" u="none"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400" u="none"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400" u="none"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400" u="none"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400" u="none"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400" u="none"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9pPr>
    </p:titleStyle>
    <p:bodyStyle>
      <a:lvl1pPr marL="889000" marR="0" indent="-571500" algn="l" defTabSz="584200" rtl="0" latinLnBrk="0">
        <a:lnSpc>
          <a:spcPct val="100000"/>
        </a:lnSpc>
        <a:spcBef>
          <a:spcPts val="4800"/>
        </a:spcBef>
        <a:spcAft>
          <a:spcPts val="0"/>
        </a:spcAft>
        <a:buClrTx/>
        <a:buSzPct val="171000"/>
        <a:buFontTx/>
        <a:buChar char="•"/>
        <a:tabLst/>
        <a:defRPr b="0" baseline="0" cap="none" i="0" spc="0" strike="noStrike" sz="4200" u="none"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1pPr>
      <a:lvl2pPr marL="1333500" marR="0" indent="-571500" algn="l" defTabSz="584200" rtl="0" latinLnBrk="0">
        <a:lnSpc>
          <a:spcPct val="100000"/>
        </a:lnSpc>
        <a:spcBef>
          <a:spcPts val="4800"/>
        </a:spcBef>
        <a:spcAft>
          <a:spcPts val="0"/>
        </a:spcAft>
        <a:buClrTx/>
        <a:buSzPct val="171000"/>
        <a:buFontTx/>
        <a:buChar char="•"/>
        <a:tabLst/>
        <a:defRPr b="0" baseline="0" cap="none" i="0" spc="0" strike="noStrike" sz="4200" u="none"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2pPr>
      <a:lvl3pPr marL="1778000" marR="0" indent="-571500" algn="l" defTabSz="584200" rtl="0" latinLnBrk="0">
        <a:lnSpc>
          <a:spcPct val="100000"/>
        </a:lnSpc>
        <a:spcBef>
          <a:spcPts val="4800"/>
        </a:spcBef>
        <a:spcAft>
          <a:spcPts val="0"/>
        </a:spcAft>
        <a:buClrTx/>
        <a:buSzPct val="171000"/>
        <a:buFontTx/>
        <a:buChar char="•"/>
        <a:tabLst/>
        <a:defRPr b="0" baseline="0" cap="none" i="0" spc="0" strike="noStrike" sz="4200" u="none"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3pPr>
      <a:lvl4pPr marL="2222500" marR="0" indent="-571500" algn="l" defTabSz="584200" rtl="0" latinLnBrk="0">
        <a:lnSpc>
          <a:spcPct val="100000"/>
        </a:lnSpc>
        <a:spcBef>
          <a:spcPts val="4800"/>
        </a:spcBef>
        <a:spcAft>
          <a:spcPts val="0"/>
        </a:spcAft>
        <a:buClrTx/>
        <a:buSzPct val="171000"/>
        <a:buFontTx/>
        <a:buChar char="•"/>
        <a:tabLst/>
        <a:defRPr b="0" baseline="0" cap="none" i="0" spc="0" strike="noStrike" sz="4200" u="none"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4pPr>
      <a:lvl5pPr marL="2667000" marR="0" indent="-571500" algn="l" defTabSz="584200" rtl="0" latinLnBrk="0">
        <a:lnSpc>
          <a:spcPct val="100000"/>
        </a:lnSpc>
        <a:spcBef>
          <a:spcPts val="4800"/>
        </a:spcBef>
        <a:spcAft>
          <a:spcPts val="0"/>
        </a:spcAft>
        <a:buClrTx/>
        <a:buSzPct val="171000"/>
        <a:buFontTx/>
        <a:buChar char="•"/>
        <a:tabLst/>
        <a:defRPr b="0" baseline="0" cap="none" i="0" spc="0" strike="noStrike" sz="4200" u="none"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5pPr>
      <a:lvl6pPr marL="3022600" marR="0" indent="-571500" algn="l" defTabSz="584200" rtl="0" latinLnBrk="0">
        <a:lnSpc>
          <a:spcPct val="100000"/>
        </a:lnSpc>
        <a:spcBef>
          <a:spcPts val="4800"/>
        </a:spcBef>
        <a:spcAft>
          <a:spcPts val="0"/>
        </a:spcAft>
        <a:buClrTx/>
        <a:buSzPct val="171000"/>
        <a:buFontTx/>
        <a:buChar char="•"/>
        <a:tabLst/>
        <a:defRPr b="0" baseline="0" cap="none" i="0" spc="0" strike="noStrike" sz="4200" u="none"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6pPr>
      <a:lvl7pPr marL="3378200" marR="0" indent="-571500" algn="l" defTabSz="584200" rtl="0" latinLnBrk="0">
        <a:lnSpc>
          <a:spcPct val="100000"/>
        </a:lnSpc>
        <a:spcBef>
          <a:spcPts val="4800"/>
        </a:spcBef>
        <a:spcAft>
          <a:spcPts val="0"/>
        </a:spcAft>
        <a:buClrTx/>
        <a:buSzPct val="171000"/>
        <a:buFontTx/>
        <a:buChar char="•"/>
        <a:tabLst/>
        <a:defRPr b="0" baseline="0" cap="none" i="0" spc="0" strike="noStrike" sz="4200" u="none"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7pPr>
      <a:lvl8pPr marL="3733800" marR="0" indent="-571500" algn="l" defTabSz="584200" rtl="0" latinLnBrk="0">
        <a:lnSpc>
          <a:spcPct val="100000"/>
        </a:lnSpc>
        <a:spcBef>
          <a:spcPts val="4800"/>
        </a:spcBef>
        <a:spcAft>
          <a:spcPts val="0"/>
        </a:spcAft>
        <a:buClrTx/>
        <a:buSzPct val="171000"/>
        <a:buFontTx/>
        <a:buChar char="•"/>
        <a:tabLst/>
        <a:defRPr b="0" baseline="0" cap="none" i="0" spc="0" strike="noStrike" sz="4200" u="none"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8pPr>
      <a:lvl9pPr marL="4089400" marR="0" indent="-571500" algn="l" defTabSz="584200" rtl="0" latinLnBrk="0">
        <a:lnSpc>
          <a:spcPct val="100000"/>
        </a:lnSpc>
        <a:spcBef>
          <a:spcPts val="4800"/>
        </a:spcBef>
        <a:spcAft>
          <a:spcPts val="0"/>
        </a:spcAft>
        <a:buClrTx/>
        <a:buSzPct val="171000"/>
        <a:buFontTx/>
        <a:buChar char="•"/>
        <a:tabLst/>
        <a:defRPr b="0" baseline="0" cap="none" i="0" spc="0" strike="noStrike" sz="4200" u="none"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1.tif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1.tif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1.tif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1.tif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1.tif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1.tif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1.tif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1.tif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1.tif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1.tif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1.tif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1.tif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1.tif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1.tif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1.tif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1.tif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1.tif"/></Relationships>
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1.tif"/></Relationships>
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1.tif"/></Relationships>
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1.tif"/></Relationships>
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1.tif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1.tif"/></Relationships>
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1.tif"/></Relationships>
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1.tif"/></Relationships>
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1.tif"/></Relationships>
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1.tif"/></Relationships>

</file>

<file path=ppt/slides/_rels/slide3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3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1.tif"/></Relationships>

</file>

<file path=ppt/slides/_rels/slide3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1.tif"/></Relationships>

</file>

<file path=ppt/slides/_rels/slide3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1.tif"/></Relationships>

</file>

<file path=ppt/slides/_rels/slide3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1.tif"/></Relationships>

</file>

<file path=ppt/slides/_rels/slide3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1.tif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1.tif"/></Relationships>

</file>

<file path=ppt/slides/_rels/slide4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1.tif"/></Relationships>

</file>

<file path=ppt/slides/_rels/slide4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1.tif"/></Relationships>

</file>

<file path=ppt/slides/_rels/slide4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1.tif"/></Relationships>

</file>

<file path=ppt/slides/_rels/slide4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1.tif"/></Relationships>

</file>

<file path=ppt/slides/_rels/slide4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1.tif"/></Relationships>

</file>

<file path=ppt/slides/_rels/slide4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1.tif"/></Relationships>

</file>

<file path=ppt/slides/_rels/slide4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1.tif"/></Relationships>

</file>

<file path=ppt/slides/_rels/slide4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1.tif"/></Relationships>

</file>

<file path=ppt/slides/_rels/slide4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1.tif"/></Relationships>

</file>

<file path=ppt/slides/_rels/slide4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1.tif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1.tif"/></Relationships>

</file>

<file path=ppt/slides/_rels/slide5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1.tif"/></Relationships>

</file>

<file path=ppt/slides/_rels/slide5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1.tif"/></Relationships>

</file>

<file path=ppt/slides/_rels/slide5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1.tif"/></Relationships>

</file>

<file path=ppt/slides/_rels/slide5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1.tif"/></Relationships>

</file>

<file path=ppt/slides/_rels/slide5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1.tif"/></Relationships>

</file>

<file path=ppt/slides/_rels/slide5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1.tif"/></Relationships>

</file>

<file path=ppt/slides/_rels/slide5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1.tif"/></Relationships>

</file>

<file path=ppt/slides/_rels/slide5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1.tif"/></Relationships>

</file>

<file path=ppt/slides/_rels/slide5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1.tif"/></Relationships>

</file>

<file path=ppt/slides/_rels/slide5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1.tif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1.tif"/></Relationships>

</file>

<file path=ppt/slides/_rels/slide6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1.tif"/></Relationships>

</file>

<file path=ppt/slides/_rels/slide6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1.tif"/></Relationships>

</file>

<file path=ppt/slides/_rels/slide6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1.tif"/></Relationships>

</file>

<file path=ppt/slides/_rels/slide6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1.tif"/></Relationships>

</file>

<file path=ppt/slides/_rels/slide6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1.tif"/></Relationships>

</file>

<file path=ppt/slides/_rels/slide6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1.tif"/></Relationships>

</file>

<file path=ppt/slides/_rels/slide6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1.tif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1.tif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1.tif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1.tif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Dialogue on a relationship between a young couple  featuring the possessive"/>
          <p:cNvSpPr txBox="1"/>
          <p:nvPr>
            <p:ph type="subTitle" sz="quarter" idx="1"/>
          </p:nvPr>
        </p:nvSpPr>
        <p:spPr>
          <a:xfrm>
            <a:off x="1270000" y="1765300"/>
            <a:ext cx="10464800" cy="1130300"/>
          </a:xfrm>
          <a:prstGeom prst="rect">
            <a:avLst/>
          </a:prstGeom>
        </p:spPr>
        <p:txBody>
          <a:bodyPr/>
          <a:lstStyle>
            <a:lvl1pPr defTabSz="572516">
              <a:defRPr sz="3528"/>
            </a:lvl1pPr>
          </a:lstStyle>
          <a:p>
            <a:pPr/>
            <a:r>
              <a:t>Dialogue on a relationship between a young couple  featuring the possessive</a:t>
            </a:r>
          </a:p>
        </p:txBody>
      </p:sp>
      <p:sp>
        <p:nvSpPr>
          <p:cNvPr id="138" name="The first set of paired slides move English to Kichwa.…"/>
          <p:cNvSpPr txBox="1"/>
          <p:nvPr/>
        </p:nvSpPr>
        <p:spPr>
          <a:xfrm>
            <a:off x="1676400" y="3581400"/>
            <a:ext cx="10464800" cy="812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/>
          <a:p>
            <a:pPr algn="l">
              <a:defRPr sz="2400"/>
            </a:pPr>
            <a:r>
              <a:t>The first set of paired slides move English to Kichwa.</a:t>
            </a:r>
          </a:p>
          <a:p>
            <a:pPr algn="l">
              <a:defRPr sz="2400"/>
            </a:pPr>
            <a:r>
              <a:t>The dialogue is then repeated in Kichwa to English order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FFF5E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" name="url?sa=i&amp;rct=j&amp;q=quichua&amp;source=images&amp;cd=&amp;docid=gfe8xe7ckKVCSM&amp;tbnid=nZiN2akIjQg1QM-&amp;ved=0CAUQjRw&amp;url=https%3A%2F%2Flanguages.ku.edu%2Fquichua&amp;ei=GhYhUoGlHaKE2gX-sIH4CA&amp;bvm=bv.51495398,d.tiff" descr="url?sa=i&amp;rct=j&amp;q=quichua&amp;source=images&amp;cd=&amp;docid=gfe8xe7ckKVCSM&amp;tbnid=nZiN2akIjQg1QM-&amp;ved=0CAUQjRw&amp;url=https%3A%2F%2Flanguages.ku.edu%2Fquichua&amp;ei=GhYhUoGlHaKE2gX-sIH4CA&amp;bvm=bv.51495398,d.tif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36550" y="1549400"/>
            <a:ext cx="12628882" cy="5740400"/>
          </a:xfrm>
          <a:prstGeom prst="rect">
            <a:avLst/>
          </a:prstGeom>
          <a:ln w="12700">
            <a:miter lim="400000"/>
          </a:ln>
        </p:spPr>
      </p:pic>
      <p:sp>
        <p:nvSpPr>
          <p:cNvPr id="175" name="Ching! Chita nini!"/>
          <p:cNvSpPr/>
          <p:nvPr/>
        </p:nvSpPr>
        <p:spPr>
          <a:xfrm>
            <a:off x="7729884" y="18057"/>
            <a:ext cx="4663679" cy="2138661"/>
          </a:xfrm>
          <a:prstGeom prst="wedgeEllipseCallout">
            <a:avLst>
              <a:gd name="adj1" fmla="val -21815"/>
              <a:gd name="adj2" fmla="val 196265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 defTabSz="457200">
              <a:defRPr sz="2800">
                <a:ln w="12801" cap="flat">
                  <a:solidFill>
                    <a:srgbClr val="000000"/>
                  </a:solidFill>
                  <a:prstDash val="solid"/>
                  <a:miter lim="400000"/>
                </a:ln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Ching! Chita nini!   </a:t>
            </a:r>
          </a:p>
        </p:txBody>
      </p:sp>
      <p:sp>
        <p:nvSpPr>
          <p:cNvPr id="176" name="Paita."/>
          <p:cNvSpPr/>
          <p:nvPr/>
        </p:nvSpPr>
        <p:spPr>
          <a:xfrm>
            <a:off x="1156890" y="2572692"/>
            <a:ext cx="2966543" cy="1006426"/>
          </a:xfrm>
          <a:prstGeom prst="wedgeEllipseCallout">
            <a:avLst>
              <a:gd name="adj1" fmla="val 78352"/>
              <a:gd name="adj2" fmla="val 107100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 defTabSz="457200">
              <a:defRPr sz="2800">
                <a:ln w="12801" cap="flat">
                  <a:solidFill>
                    <a:srgbClr val="000000"/>
                  </a:solidFill>
                  <a:prstDash val="solid"/>
                  <a:miter lim="400000"/>
                </a:ln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        Paita. </a:t>
            </a:r>
          </a:p>
        </p:txBody>
      </p:sp>
      <p:sp>
        <p:nvSpPr>
          <p:cNvPr id="177" name="Ama llullanguichu! Pita munangui?"/>
          <p:cNvSpPr/>
          <p:nvPr/>
        </p:nvSpPr>
        <p:spPr>
          <a:xfrm>
            <a:off x="69850" y="-159743"/>
            <a:ext cx="4876800" cy="2138661"/>
          </a:xfrm>
          <a:prstGeom prst="wedgeEllipseCallout">
            <a:avLst>
              <a:gd name="adj1" fmla="val -58432"/>
              <a:gd name="adj2" fmla="val 81568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 defTabSz="457200">
              <a:defRPr sz="2800">
                <a:ln w="12801" cap="flat">
                  <a:solidFill>
                    <a:srgbClr val="000000"/>
                  </a:solidFill>
                  <a:prstDash val="solid"/>
                  <a:miter lim="400000"/>
                </a:ln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Ama llullanguichu! Pita munangui?  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FFF5E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9" name="url?sa=i&amp;rct=j&amp;q=quichua&amp;source=images&amp;cd=&amp;docid=gfe8xe7ckKVCSM&amp;tbnid=nZiN2akIjQg1QM-&amp;ved=0CAUQjRw&amp;url=https%3A%2F%2Flanguages.ku.edu%2Fquichua&amp;ei=GhYhUoGlHaKE2gX-sIH4CA&amp;bvm=bv.51495398,d.tiff" descr="url?sa=i&amp;rct=j&amp;q=quichua&amp;source=images&amp;cd=&amp;docid=gfe8xe7ckKVCSM&amp;tbnid=nZiN2akIjQg1QM-&amp;ved=0CAUQjRw&amp;url=https%3A%2F%2Flanguages.ku.edu%2Fquichua&amp;ei=GhYhUoGlHaKE2gX-sIH4CA&amp;bvm=bv.51495398,d.tif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36550" y="1549400"/>
            <a:ext cx="12628882" cy="5740400"/>
          </a:xfrm>
          <a:prstGeom prst="rect">
            <a:avLst/>
          </a:prstGeom>
          <a:ln w="12700">
            <a:miter lim="400000"/>
          </a:ln>
        </p:spPr>
      </p:pic>
      <p:sp>
        <p:nvSpPr>
          <p:cNvPr id="180" name="See!  That’s what I mean."/>
          <p:cNvSpPr/>
          <p:nvPr/>
        </p:nvSpPr>
        <p:spPr>
          <a:xfrm>
            <a:off x="7729884" y="18057"/>
            <a:ext cx="4663679" cy="2138661"/>
          </a:xfrm>
          <a:prstGeom prst="wedgeEllipseCallout">
            <a:avLst>
              <a:gd name="adj1" fmla="val -21815"/>
              <a:gd name="adj2" fmla="val 196265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 defTabSz="457200">
              <a:defRPr sz="2800">
                <a:ln w="12801" cap="flat">
                  <a:solidFill>
                    <a:srgbClr val="000000"/>
                  </a:solidFill>
                  <a:prstDash val="solid"/>
                  <a:miter lim="400000"/>
                </a:ln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See!  That’s what I mean.   </a:t>
            </a:r>
          </a:p>
        </p:txBody>
      </p:sp>
      <p:sp>
        <p:nvSpPr>
          <p:cNvPr id="181" name="Her"/>
          <p:cNvSpPr/>
          <p:nvPr/>
        </p:nvSpPr>
        <p:spPr>
          <a:xfrm>
            <a:off x="1156890" y="2572692"/>
            <a:ext cx="2966543" cy="1006426"/>
          </a:xfrm>
          <a:prstGeom prst="wedgeEllipseCallout">
            <a:avLst>
              <a:gd name="adj1" fmla="val 78352"/>
              <a:gd name="adj2" fmla="val 107100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 defTabSz="457200">
              <a:defRPr sz="2800">
                <a:ln w="12801" cap="flat">
                  <a:solidFill>
                    <a:srgbClr val="000000"/>
                  </a:solidFill>
                  <a:prstDash val="solid"/>
                  <a:miter lim="400000"/>
                </a:ln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        Her  </a:t>
            </a:r>
          </a:p>
        </p:txBody>
      </p:sp>
      <p:sp>
        <p:nvSpPr>
          <p:cNvPr id="182" name="Don’t lie! Who do you love?"/>
          <p:cNvSpPr/>
          <p:nvPr/>
        </p:nvSpPr>
        <p:spPr>
          <a:xfrm>
            <a:off x="69850" y="-159743"/>
            <a:ext cx="4876800" cy="2138661"/>
          </a:xfrm>
          <a:prstGeom prst="wedgeEllipseCallout">
            <a:avLst>
              <a:gd name="adj1" fmla="val -58432"/>
              <a:gd name="adj2" fmla="val 81568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 defTabSz="457200">
              <a:defRPr sz="2800">
                <a:ln w="12801" cap="flat">
                  <a:solidFill>
                    <a:srgbClr val="000000"/>
                  </a:solidFill>
                  <a:prstDash val="solid"/>
                  <a:miter lim="400000"/>
                </a:ln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Don’t lie! Who do you love?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FFF5E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" name="url?sa=i&amp;rct=j&amp;q=quichua&amp;source=images&amp;cd=&amp;docid=gfe8xe7ckKVCSM&amp;tbnid=nZiN2akIjQg1QM-&amp;ved=0CAUQjRw&amp;url=https%3A%2F%2Flanguages.ku.edu%2Fquichua&amp;ei=GhYhUoGlHaKE2gX-sIH4CA&amp;bvm=bv.51495398,d.tiff" descr="url?sa=i&amp;rct=j&amp;q=quichua&amp;source=images&amp;cd=&amp;docid=gfe8xe7ckKVCSM&amp;tbnid=nZiN2akIjQg1QM-&amp;ved=0CAUQjRw&amp;url=https%3A%2F%2Flanguages.ku.edu%2Fquichua&amp;ei=GhYhUoGlHaKE2gX-sIH4CA&amp;bvm=bv.51495398,d.tif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36550" y="1549400"/>
            <a:ext cx="12628882" cy="5740400"/>
          </a:xfrm>
          <a:prstGeom prst="rect">
            <a:avLst/>
          </a:prstGeom>
          <a:ln w="12700">
            <a:miter lim="400000"/>
          </a:ln>
        </p:spPr>
      </p:pic>
      <p:sp>
        <p:nvSpPr>
          <p:cNvPr id="185" name="Ñuka kariwa ansa kwintauni."/>
          <p:cNvSpPr/>
          <p:nvPr/>
        </p:nvSpPr>
        <p:spPr>
          <a:xfrm>
            <a:off x="1720850" y="-159743"/>
            <a:ext cx="6164213" cy="2138661"/>
          </a:xfrm>
          <a:prstGeom prst="wedgeEllipseCallout">
            <a:avLst>
              <a:gd name="adj1" fmla="val 61899"/>
              <a:gd name="adj2" fmla="val 176209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 defTabSz="457200">
              <a:defRPr sz="2800">
                <a:ln w="12801" cap="flat">
                  <a:solidFill>
                    <a:srgbClr val="000000"/>
                  </a:solidFill>
                  <a:prstDash val="solid"/>
                  <a:miter lim="400000"/>
                </a:ln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Ñuka kariwa ansa kwintauni.</a:t>
            </a:r>
          </a:p>
        </p:txBody>
      </p:sp>
      <p:sp>
        <p:nvSpPr>
          <p:cNvPr id="186" name="Warmira uya-sha-lla tiauni."/>
          <p:cNvSpPr/>
          <p:nvPr/>
        </p:nvSpPr>
        <p:spPr>
          <a:xfrm>
            <a:off x="7782222" y="1406177"/>
            <a:ext cx="3641428" cy="1449041"/>
          </a:xfrm>
          <a:prstGeom prst="wedgeEllipseCallout">
            <a:avLst>
              <a:gd name="adj1" fmla="val -95217"/>
              <a:gd name="adj2" fmla="val 132671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 defTabSz="457200">
              <a:defRPr sz="2800">
                <a:ln w="12801" cap="flat">
                  <a:solidFill>
                    <a:srgbClr val="000000"/>
                  </a:solidFill>
                  <a:prstDash val="solid"/>
                  <a:miter lim="400000"/>
                </a:ln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Warmira uya-sha-lla tiauni.  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FFF5E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8" name="url?sa=i&amp;rct=j&amp;q=quichua&amp;source=images&amp;cd=&amp;docid=gfe8xe7ckKVCSM&amp;tbnid=nZiN2akIjQg1QM-&amp;ved=0CAUQjRw&amp;url=https%3A%2F%2Flanguages.ku.edu%2Fquichua&amp;ei=GhYhUoGlHaKE2gX-sIH4CA&amp;bvm=bv.51495398,d.tiff" descr="url?sa=i&amp;rct=j&amp;q=quichua&amp;source=images&amp;cd=&amp;docid=gfe8xe7ckKVCSM&amp;tbnid=nZiN2akIjQg1QM-&amp;ved=0CAUQjRw&amp;url=https%3A%2F%2Flanguages.ku.edu%2Fquichua&amp;ei=GhYhUoGlHaKE2gX-sIH4CA&amp;bvm=bv.51495398,d.tif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36550" y="1549400"/>
            <a:ext cx="12628882" cy="5740400"/>
          </a:xfrm>
          <a:prstGeom prst="rect">
            <a:avLst/>
          </a:prstGeom>
          <a:ln w="12700">
            <a:miter lim="400000"/>
          </a:ln>
        </p:spPr>
      </p:pic>
      <p:sp>
        <p:nvSpPr>
          <p:cNvPr id="189" name="I am just talking with my husband a little bit."/>
          <p:cNvSpPr/>
          <p:nvPr/>
        </p:nvSpPr>
        <p:spPr>
          <a:xfrm>
            <a:off x="1720850" y="-159743"/>
            <a:ext cx="6164213" cy="2138661"/>
          </a:xfrm>
          <a:prstGeom prst="wedgeEllipseCallout">
            <a:avLst>
              <a:gd name="adj1" fmla="val 61899"/>
              <a:gd name="adj2" fmla="val 176209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 defTabSz="457200">
              <a:defRPr sz="2800">
                <a:ln w="12801" cap="flat">
                  <a:solidFill>
                    <a:srgbClr val="000000"/>
                  </a:solidFill>
                  <a:prstDash val="solid"/>
                  <a:miter lim="400000"/>
                </a:ln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I am just talking with my husband a little bit.</a:t>
            </a:r>
          </a:p>
        </p:txBody>
      </p:sp>
      <p:sp>
        <p:nvSpPr>
          <p:cNvPr id="190" name="I am here listening to my wife."/>
          <p:cNvSpPr/>
          <p:nvPr/>
        </p:nvSpPr>
        <p:spPr>
          <a:xfrm>
            <a:off x="7782222" y="1406177"/>
            <a:ext cx="3641428" cy="1449041"/>
          </a:xfrm>
          <a:prstGeom prst="wedgeEllipseCallout">
            <a:avLst>
              <a:gd name="adj1" fmla="val -95217"/>
              <a:gd name="adj2" fmla="val 132671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 defTabSz="457200">
              <a:defRPr sz="2800">
                <a:ln w="12801" cap="flat">
                  <a:solidFill>
                    <a:srgbClr val="000000"/>
                  </a:solidFill>
                  <a:prstDash val="solid"/>
                  <a:miter lim="400000"/>
                </a:ln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I am here listening to my wife.  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FFF5E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2" name="url?sa=i&amp;rct=j&amp;q=quichua&amp;source=images&amp;cd=&amp;docid=gfe8xe7ckKVCSM&amp;tbnid=nZiN2akIjQg1QM-&amp;ved=0CAUQjRw&amp;url=https%3A%2F%2Flanguages.ku.edu%2Fquichua&amp;ei=GhYhUoGlHaKE2gX-sIH4CA&amp;bvm=bv.51495398,d.tiff" descr="url?sa=i&amp;rct=j&amp;q=quichua&amp;source=images&amp;cd=&amp;docid=gfe8xe7ckKVCSM&amp;tbnid=nZiN2akIjQg1QM-&amp;ved=0CAUQjRw&amp;url=https%3A%2F%2Flanguages.ku.edu%2Fquichua&amp;ei=GhYhUoGlHaKE2gX-sIH4CA&amp;bvm=bv.51495398,d.tif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36550" y="1549400"/>
            <a:ext cx="12628882" cy="5740400"/>
          </a:xfrm>
          <a:prstGeom prst="rect">
            <a:avLst/>
          </a:prstGeom>
          <a:ln w="12700">
            <a:miter lim="400000"/>
          </a:ln>
        </p:spPr>
      </p:pic>
      <p:sp>
        <p:nvSpPr>
          <p:cNvPr id="193" name="Ñuka kariwa mana ansa kwintauni."/>
          <p:cNvSpPr/>
          <p:nvPr/>
        </p:nvSpPr>
        <p:spPr>
          <a:xfrm>
            <a:off x="1720850" y="-159743"/>
            <a:ext cx="6164213" cy="2138661"/>
          </a:xfrm>
          <a:prstGeom prst="wedgeEllipseCallout">
            <a:avLst>
              <a:gd name="adj1" fmla="val 61899"/>
              <a:gd name="adj2" fmla="val 176209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 defTabSz="457200">
              <a:defRPr sz="2800">
                <a:ln w="12801" cap="flat">
                  <a:solidFill>
                    <a:srgbClr val="000000"/>
                  </a:solidFill>
                  <a:prstDash val="solid"/>
                  <a:miter lim="400000"/>
                </a:ln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Ñuka kariwa mana ansa kwintauni. </a:t>
            </a:r>
          </a:p>
        </p:txBody>
      </p:sp>
      <p:sp>
        <p:nvSpPr>
          <p:cNvPr id="194" name="Yangami nin."/>
          <p:cNvSpPr/>
          <p:nvPr/>
        </p:nvSpPr>
        <p:spPr>
          <a:xfrm>
            <a:off x="7553622" y="1304577"/>
            <a:ext cx="3641428" cy="1449041"/>
          </a:xfrm>
          <a:prstGeom prst="wedgeEllipseCallout">
            <a:avLst>
              <a:gd name="adj1" fmla="val -95217"/>
              <a:gd name="adj2" fmla="val 132671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 defTabSz="457200">
              <a:defRPr sz="2800">
                <a:ln w="12801" cap="flat">
                  <a:solidFill>
                    <a:srgbClr val="000000"/>
                  </a:solidFill>
                  <a:prstDash val="solid"/>
                  <a:miter lim="400000"/>
                </a:ln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Yangami nin.      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FFF5E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6" name="url?sa=i&amp;rct=j&amp;q=quichua&amp;source=images&amp;cd=&amp;docid=gfe8xe7ckKVCSM&amp;tbnid=nZiN2akIjQg1QM-&amp;ved=0CAUQjRw&amp;url=https%3A%2F%2Flanguages.ku.edu%2Fquichua&amp;ei=GhYhUoGlHaKE2gX-sIH4CA&amp;bvm=bv.51495398,d.tiff" descr="url?sa=i&amp;rct=j&amp;q=quichua&amp;source=images&amp;cd=&amp;docid=gfe8xe7ckKVCSM&amp;tbnid=nZiN2akIjQg1QM-&amp;ved=0CAUQjRw&amp;url=https%3A%2F%2Flanguages.ku.edu%2Fquichua&amp;ei=GhYhUoGlHaKE2gX-sIH4CA&amp;bvm=bv.51495398,d.tif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36550" y="1549400"/>
            <a:ext cx="12628882" cy="5740400"/>
          </a:xfrm>
          <a:prstGeom prst="rect">
            <a:avLst/>
          </a:prstGeom>
          <a:ln w="12700">
            <a:miter lim="400000"/>
          </a:ln>
        </p:spPr>
      </p:pic>
      <p:sp>
        <p:nvSpPr>
          <p:cNvPr id="197" name="I don’t talk to my husband at all."/>
          <p:cNvSpPr/>
          <p:nvPr/>
        </p:nvSpPr>
        <p:spPr>
          <a:xfrm>
            <a:off x="1720850" y="-159743"/>
            <a:ext cx="6164213" cy="2138661"/>
          </a:xfrm>
          <a:prstGeom prst="wedgeEllipseCallout">
            <a:avLst>
              <a:gd name="adj1" fmla="val 61899"/>
              <a:gd name="adj2" fmla="val 176209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 defTabSz="457200">
              <a:defRPr sz="2800">
                <a:ln w="12801" cap="flat">
                  <a:solidFill>
                    <a:srgbClr val="000000"/>
                  </a:solidFill>
                  <a:prstDash val="solid"/>
                  <a:miter lim="400000"/>
                </a:ln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I don’t talk to my husband at all.  </a:t>
            </a:r>
          </a:p>
        </p:txBody>
      </p:sp>
      <p:sp>
        <p:nvSpPr>
          <p:cNvPr id="198" name="She is just kidding."/>
          <p:cNvSpPr/>
          <p:nvPr/>
        </p:nvSpPr>
        <p:spPr>
          <a:xfrm>
            <a:off x="7553622" y="1304577"/>
            <a:ext cx="3641428" cy="1449041"/>
          </a:xfrm>
          <a:prstGeom prst="wedgeEllipseCallout">
            <a:avLst>
              <a:gd name="adj1" fmla="val -95217"/>
              <a:gd name="adj2" fmla="val 132671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 defTabSz="457200">
              <a:defRPr sz="2800">
                <a:ln w="12801" cap="flat">
                  <a:solidFill>
                    <a:srgbClr val="000000"/>
                  </a:solidFill>
                  <a:prstDash val="solid"/>
                  <a:miter lim="400000"/>
                </a:ln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She is just kidding.       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FFF5E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0" name="url?sa=i&amp;rct=j&amp;q=quichua&amp;source=images&amp;cd=&amp;docid=gfe8xe7ckKVCSM&amp;tbnid=nZiN2akIjQg1QM-&amp;ved=0CAUQjRw&amp;url=https%3A%2F%2Flanguages.ku.edu%2Fquichua&amp;ei=GhYhUoGlHaKE2gX-sIH4CA&amp;bvm=bv.51495398,d.tiff" descr="url?sa=i&amp;rct=j&amp;q=quichua&amp;source=images&amp;cd=&amp;docid=gfe8xe7ckKVCSM&amp;tbnid=nZiN2akIjQg1QM-&amp;ved=0CAUQjRw&amp;url=https%3A%2F%2Flanguages.ku.edu%2Fquichua&amp;ei=GhYhUoGlHaKE2gX-sIH4CA&amp;bvm=bv.51495398,d.tif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36550" y="1549400"/>
            <a:ext cx="12628882" cy="5740400"/>
          </a:xfrm>
          <a:prstGeom prst="rect">
            <a:avLst/>
          </a:prstGeom>
          <a:ln w="12700">
            <a:miter lim="400000"/>
          </a:ln>
        </p:spPr>
      </p:pic>
      <p:sp>
        <p:nvSpPr>
          <p:cNvPr id="201" name="Well I, on the other hand, talk with him like a brother every afternoon."/>
          <p:cNvSpPr/>
          <p:nvPr/>
        </p:nvSpPr>
        <p:spPr>
          <a:xfrm>
            <a:off x="1250950" y="-197843"/>
            <a:ext cx="6164213" cy="2138661"/>
          </a:xfrm>
          <a:prstGeom prst="wedgeEllipseCallout">
            <a:avLst>
              <a:gd name="adj1" fmla="val -69846"/>
              <a:gd name="adj2" fmla="val -3046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 defTabSz="457200">
              <a:defRPr sz="2800">
                <a:ln w="12801" cap="flat">
                  <a:solidFill>
                    <a:srgbClr val="000000"/>
                  </a:solidFill>
                  <a:prstDash val="solid"/>
                  <a:miter lim="400000"/>
                </a:ln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Well I, on the other hand, talk with him like a brother every afternoon. </a:t>
            </a:r>
          </a:p>
        </p:txBody>
      </p:sp>
      <p:sp>
        <p:nvSpPr>
          <p:cNvPr id="202" name="She is just saying that!"/>
          <p:cNvSpPr/>
          <p:nvPr/>
        </p:nvSpPr>
        <p:spPr>
          <a:xfrm>
            <a:off x="7553622" y="1304577"/>
            <a:ext cx="2457302" cy="1449041"/>
          </a:xfrm>
          <a:prstGeom prst="wedgeEllipseCallout">
            <a:avLst>
              <a:gd name="adj1" fmla="val -117006"/>
              <a:gd name="adj2" fmla="val 132671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 defTabSz="457200">
              <a:defRPr sz="2800">
                <a:ln w="12801" cap="flat">
                  <a:solidFill>
                    <a:srgbClr val="000000"/>
                  </a:solidFill>
                  <a:prstDash val="solid"/>
                  <a:miter lim="400000"/>
                </a:ln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She is just saying that!    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FFF5E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" name="url?sa=i&amp;rct=j&amp;q=quichua&amp;source=images&amp;cd=&amp;docid=gfe8xe7ckKVCSM&amp;tbnid=nZiN2akIjQg1QM-&amp;ved=0CAUQjRw&amp;url=https%3A%2F%2Flanguages.ku.edu%2Fquichua&amp;ei=GhYhUoGlHaKE2gX-sIH4CA&amp;bvm=bv.51495398,d.tiff" descr="url?sa=i&amp;rct=j&amp;q=quichua&amp;source=images&amp;cd=&amp;docid=gfe8xe7ckKVCSM&amp;tbnid=nZiN2akIjQg1QM-&amp;ved=0CAUQjRw&amp;url=https%3A%2F%2Flanguages.ku.edu%2Fquichua&amp;ei=GhYhUoGlHaKE2gX-sIH4CA&amp;bvm=bv.51495398,d.tif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36550" y="1549400"/>
            <a:ext cx="12628882" cy="5740400"/>
          </a:xfrm>
          <a:prstGeom prst="rect">
            <a:avLst/>
          </a:prstGeom>
          <a:ln w="12700">
            <a:miter lim="400000"/>
          </a:ln>
        </p:spPr>
      </p:pic>
      <p:sp>
        <p:nvSpPr>
          <p:cNvPr id="205" name="Ñuka randi paywa pani kwinta kwitarini karan chishi kuti!"/>
          <p:cNvSpPr/>
          <p:nvPr/>
        </p:nvSpPr>
        <p:spPr>
          <a:xfrm>
            <a:off x="1250950" y="-197843"/>
            <a:ext cx="6164213" cy="2138661"/>
          </a:xfrm>
          <a:prstGeom prst="wedgeEllipseCallout">
            <a:avLst>
              <a:gd name="adj1" fmla="val -69846"/>
              <a:gd name="adj2" fmla="val -3046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 defTabSz="457200">
              <a:defRPr sz="2800">
                <a:ln w="12801" cap="flat">
                  <a:solidFill>
                    <a:srgbClr val="000000"/>
                  </a:solidFill>
                  <a:prstDash val="solid"/>
                  <a:miter lim="400000"/>
                </a:ln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Ñuka randi paywa pani kwinta kwitarini karan chishi kuti!   </a:t>
            </a:r>
          </a:p>
        </p:txBody>
      </p:sp>
      <p:sp>
        <p:nvSpPr>
          <p:cNvPr id="206" name="Yangami nin."/>
          <p:cNvSpPr/>
          <p:nvPr/>
        </p:nvSpPr>
        <p:spPr>
          <a:xfrm>
            <a:off x="7553622" y="1304577"/>
            <a:ext cx="2457302" cy="1449041"/>
          </a:xfrm>
          <a:prstGeom prst="wedgeEllipseCallout">
            <a:avLst>
              <a:gd name="adj1" fmla="val -117006"/>
              <a:gd name="adj2" fmla="val 132671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 defTabSz="457200">
              <a:defRPr sz="2800">
                <a:ln w="12801" cap="flat">
                  <a:solidFill>
                    <a:srgbClr val="000000"/>
                  </a:solidFill>
                  <a:prstDash val="solid"/>
                  <a:miter lim="400000"/>
                </a:ln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Yangami nin.    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FFF5E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8" name="url?sa=i&amp;rct=j&amp;q=quichua&amp;source=images&amp;cd=&amp;docid=gfe8xe7ckKVCSM&amp;tbnid=nZiN2akIjQg1QM-&amp;ved=0CAUQjRw&amp;url=https%3A%2F%2Flanguages.ku.edu%2Fquichua&amp;ei=GhYhUoGlHaKE2gX-sIH4CA&amp;bvm=bv.51495398,d.tiff" descr="url?sa=i&amp;rct=j&amp;q=quichua&amp;source=images&amp;cd=&amp;docid=gfe8xe7ckKVCSM&amp;tbnid=nZiN2akIjQg1QM-&amp;ved=0CAUQjRw&amp;url=https%3A%2F%2Flanguages.ku.edu%2Fquichua&amp;ei=GhYhUoGlHaKE2gX-sIH4CA&amp;bvm=bv.51495398,d.tif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36550" y="1549400"/>
            <a:ext cx="12628882" cy="5740400"/>
          </a:xfrm>
          <a:prstGeom prst="rect">
            <a:avLst/>
          </a:prstGeom>
          <a:ln w="12700">
            <a:miter lim="400000"/>
          </a:ln>
        </p:spPr>
      </p:pic>
      <p:sp>
        <p:nvSpPr>
          <p:cNvPr id="209" name="Chi warmi ñaupa ñuka warmi tukuna aka."/>
          <p:cNvSpPr/>
          <p:nvPr/>
        </p:nvSpPr>
        <p:spPr>
          <a:xfrm>
            <a:off x="1225550" y="81557"/>
            <a:ext cx="6164213" cy="2138661"/>
          </a:xfrm>
          <a:prstGeom prst="wedgeEllipseCallout">
            <a:avLst>
              <a:gd name="adj1" fmla="val 17511"/>
              <a:gd name="adj2" fmla="val 121085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 defTabSz="457200">
              <a:defRPr sz="2800">
                <a:ln w="12801" cap="flat">
                  <a:solidFill>
                    <a:srgbClr val="000000"/>
                  </a:solidFill>
                  <a:prstDash val="solid"/>
                  <a:miter lim="400000"/>
                </a:ln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Chi warmi ñaupa ñuka warmi tukuna aka. 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FFF5E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1" name="url?sa=i&amp;rct=j&amp;q=quichua&amp;source=images&amp;cd=&amp;docid=gfe8xe7ckKVCSM&amp;tbnid=nZiN2akIjQg1QM-&amp;ved=0CAUQjRw&amp;url=https%3A%2F%2Flanguages.ku.edu%2Fquichua&amp;ei=GhYhUoGlHaKE2gX-sIH4CA&amp;bvm=bv.51495398,d.tiff" descr="url?sa=i&amp;rct=j&amp;q=quichua&amp;source=images&amp;cd=&amp;docid=gfe8xe7ckKVCSM&amp;tbnid=nZiN2akIjQg1QM-&amp;ved=0CAUQjRw&amp;url=https%3A%2F%2Flanguages.ku.edu%2Fquichua&amp;ei=GhYhUoGlHaKE2gX-sIH4CA&amp;bvm=bv.51495398,d.tif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36550" y="1549400"/>
            <a:ext cx="12628882" cy="5740400"/>
          </a:xfrm>
          <a:prstGeom prst="rect">
            <a:avLst/>
          </a:prstGeom>
          <a:ln w="12700">
            <a:miter lim="400000"/>
          </a:ln>
        </p:spPr>
      </p:pic>
      <p:sp>
        <p:nvSpPr>
          <p:cNvPr id="212" name="Quote Bubble"/>
          <p:cNvSpPr/>
          <p:nvPr/>
        </p:nvSpPr>
        <p:spPr>
          <a:xfrm>
            <a:off x="1225550" y="81557"/>
            <a:ext cx="6164213" cy="2138661"/>
          </a:xfrm>
          <a:prstGeom prst="wedgeEllipseCallout">
            <a:avLst>
              <a:gd name="adj1" fmla="val 17511"/>
              <a:gd name="adj2" fmla="val 121085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13" name="That woman used to be my fiance."/>
          <p:cNvSpPr txBox="1"/>
          <p:nvPr/>
        </p:nvSpPr>
        <p:spPr>
          <a:xfrm>
            <a:off x="1664915" y="908707"/>
            <a:ext cx="5549876" cy="4963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 defTabSz="457200">
              <a:defRPr sz="2800"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That woman used to be my fiance.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FFF5E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0" name="url?sa=i&amp;rct=j&amp;q=quichua&amp;source=images&amp;cd=&amp;docid=gfe8xe7ckKVCSM&amp;tbnid=nZiN2akIjQg1QM-&amp;ved=0CAUQjRw&amp;url=https%3A%2F%2Flanguages.ku.edu%2Fquichua&amp;ei=GhYhUoGlHaKE2gX-sIH4CA&amp;bvm=bv.51495398,d.tiff" descr="url?sa=i&amp;rct=j&amp;q=quichua&amp;source=images&amp;cd=&amp;docid=gfe8xe7ckKVCSM&amp;tbnid=nZiN2akIjQg1QM-&amp;ved=0CAUQjRw&amp;url=https%3A%2F%2Flanguages.ku.edu%2Fquichua&amp;ei=GhYhUoGlHaKE2gX-sIH4CA&amp;bvm=bv.51495398,d.tif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72094" y="1512023"/>
            <a:ext cx="12793338" cy="5815154"/>
          </a:xfrm>
          <a:prstGeom prst="rect">
            <a:avLst/>
          </a:prstGeom>
          <a:ln w="12700">
            <a:miter lim="400000"/>
          </a:ln>
        </p:spPr>
      </p:pic>
      <p:sp>
        <p:nvSpPr>
          <p:cNvPr id="141" name="Paiwak."/>
          <p:cNvSpPr/>
          <p:nvPr/>
        </p:nvSpPr>
        <p:spPr>
          <a:xfrm>
            <a:off x="5977284" y="566935"/>
            <a:ext cx="2201715" cy="675383"/>
          </a:xfrm>
          <a:prstGeom prst="wedgeEllipseCallout">
            <a:avLst>
              <a:gd name="adj1" fmla="val -56671"/>
              <a:gd name="adj2" fmla="val 482884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 defTabSz="457200">
              <a:defRPr sz="2800">
                <a:ln w="12801" cap="flat">
                  <a:solidFill>
                    <a:srgbClr val="000000"/>
                  </a:solidFill>
                  <a:prstDash val="solid"/>
                  <a:miter lim="400000"/>
                </a:ln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Paiwak.  </a:t>
            </a:r>
          </a:p>
        </p:txBody>
      </p:sp>
      <p:sp>
        <p:nvSpPr>
          <p:cNvPr id="142" name="Piwa kari angi?"/>
          <p:cNvSpPr/>
          <p:nvPr/>
        </p:nvSpPr>
        <p:spPr>
          <a:xfrm>
            <a:off x="120650" y="1103461"/>
            <a:ext cx="5419180" cy="1123455"/>
          </a:xfrm>
          <a:prstGeom prst="wedgeEllipseCallout">
            <a:avLst>
              <a:gd name="adj1" fmla="val -56080"/>
              <a:gd name="adj2" fmla="val 98149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 defTabSz="457200">
              <a:defRPr sz="2800">
                <a:ln w="12801" cap="flat">
                  <a:solidFill>
                    <a:srgbClr val="000000"/>
                  </a:solidFill>
                  <a:prstDash val="solid"/>
                  <a:miter lim="400000"/>
                </a:ln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Piwa kari angi?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FFF5E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" name="url?sa=i&amp;rct=j&amp;q=quichua&amp;source=images&amp;cd=&amp;docid=gfe8xe7ckKVCSM&amp;tbnid=nZiN2akIjQg1QM-&amp;ved=0CAUQjRw&amp;url=https%3A%2F%2Flanguages.ku.edu%2Fquichua&amp;ei=GhYhUoGlHaKE2gX-sIH4CA&amp;bvm=bv.51495398,d.tiff" descr="url?sa=i&amp;rct=j&amp;q=quichua&amp;source=images&amp;cd=&amp;docid=gfe8xe7ckKVCSM&amp;tbnid=nZiN2akIjQg1QM-&amp;ved=0CAUQjRw&amp;url=https%3A%2F%2Flanguages.ku.edu%2Fquichua&amp;ei=GhYhUoGlHaKE2gX-sIH4CA&amp;bvm=bv.51495398,d.tif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36550" y="1549400"/>
            <a:ext cx="12628882" cy="5740400"/>
          </a:xfrm>
          <a:prstGeom prst="rect">
            <a:avLst/>
          </a:prstGeom>
          <a:ln w="12700">
            <a:miter lim="400000"/>
          </a:ln>
        </p:spPr>
      </p:pic>
      <p:sp>
        <p:nvSpPr>
          <p:cNvPr id="216" name="Quote Bubble"/>
          <p:cNvSpPr/>
          <p:nvPr/>
        </p:nvSpPr>
        <p:spPr>
          <a:xfrm>
            <a:off x="1225550" y="228600"/>
            <a:ext cx="4661198" cy="1991618"/>
          </a:xfrm>
          <a:prstGeom prst="wedgeEllipseCallout">
            <a:avLst>
              <a:gd name="adj1" fmla="val 44226"/>
              <a:gd name="adj2" fmla="val 95196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17" name="That love is finished now."/>
          <p:cNvSpPr txBox="1"/>
          <p:nvPr/>
        </p:nvSpPr>
        <p:spPr>
          <a:xfrm>
            <a:off x="1664915" y="908707"/>
            <a:ext cx="4087367" cy="4963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 defTabSz="457200">
              <a:defRPr sz="2800"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That love is finished now.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FFF5E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9" name="url?sa=i&amp;rct=j&amp;q=quichua&amp;source=images&amp;cd=&amp;docid=gfe8xe7ckKVCSM&amp;tbnid=nZiN2akIjQg1QM-&amp;ved=0CAUQjRw&amp;url=https%3A%2F%2Flanguages.ku.edu%2Fquichua&amp;ei=GhYhUoGlHaKE2gX-sIH4CA&amp;bvm=bv.51495398,d.tiff" descr="url?sa=i&amp;rct=j&amp;q=quichua&amp;source=images&amp;cd=&amp;docid=gfe8xe7ckKVCSM&amp;tbnid=nZiN2akIjQg1QM-&amp;ved=0CAUQjRw&amp;url=https%3A%2F%2Flanguages.ku.edu%2Fquichua&amp;ei=GhYhUoGlHaKE2gX-sIH4CA&amp;bvm=bv.51495398,d.tif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54050" y="2612735"/>
            <a:ext cx="12636500" cy="5743865"/>
          </a:xfrm>
          <a:prstGeom prst="rect">
            <a:avLst/>
          </a:prstGeom>
          <a:ln w="12700">
            <a:miter lim="400000"/>
          </a:ln>
        </p:spPr>
      </p:pic>
      <p:sp>
        <p:nvSpPr>
          <p:cNvPr id="220" name="Quote Bubble"/>
          <p:cNvSpPr/>
          <p:nvPr/>
        </p:nvSpPr>
        <p:spPr>
          <a:xfrm>
            <a:off x="7771060" y="830262"/>
            <a:ext cx="5430690" cy="2079626"/>
          </a:xfrm>
          <a:prstGeom prst="wedgeEllipseCallout">
            <a:avLst>
              <a:gd name="adj1" fmla="val -22882"/>
              <a:gd name="adj2" fmla="val 198903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21" name="Ching!"/>
          <p:cNvSpPr txBox="1"/>
          <p:nvPr/>
        </p:nvSpPr>
        <p:spPr>
          <a:xfrm>
            <a:off x="10040019" y="1541276"/>
            <a:ext cx="1339802" cy="4963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 defTabSz="457200">
              <a:defRPr sz="2800"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Ching!  </a:t>
            </a:r>
          </a:p>
        </p:txBody>
      </p:sp>
      <p:sp>
        <p:nvSpPr>
          <p:cNvPr id="222" name="Chi llakinara ña tukuchini."/>
          <p:cNvSpPr/>
          <p:nvPr/>
        </p:nvSpPr>
        <p:spPr>
          <a:xfrm>
            <a:off x="1130300" y="360114"/>
            <a:ext cx="6673950" cy="1747045"/>
          </a:xfrm>
          <a:prstGeom prst="wedgeEllipseCallout">
            <a:avLst>
              <a:gd name="adj1" fmla="val 16977"/>
              <a:gd name="adj2" fmla="val 160967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 defTabSz="457200">
              <a:defRPr sz="2800"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Chi llakinara ña tukuchini. 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FFF5E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4" name="url?sa=i&amp;rct=j&amp;q=quichua&amp;source=images&amp;cd=&amp;docid=gfe8xe7ckKVCSM&amp;tbnid=nZiN2akIjQg1QM-&amp;ved=0CAUQjRw&amp;url=https%3A%2F%2Flanguages.ku.edu%2Fquichua&amp;ei=GhYhUoGlHaKE2gX-sIH4CA&amp;bvm=bv.51495398,d.tiff" descr="url?sa=i&amp;rct=j&amp;q=quichua&amp;source=images&amp;cd=&amp;docid=gfe8xe7ckKVCSM&amp;tbnid=nZiN2akIjQg1QM-&amp;ved=0CAUQjRw&amp;url=https%3A%2F%2Flanguages.ku.edu%2Fquichua&amp;ei=GhYhUoGlHaKE2gX-sIH4CA&amp;bvm=bv.51495398,d.tif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54050" y="2612735"/>
            <a:ext cx="12636500" cy="5743865"/>
          </a:xfrm>
          <a:prstGeom prst="rect">
            <a:avLst/>
          </a:prstGeom>
          <a:ln w="12700">
            <a:miter lim="400000"/>
          </a:ln>
        </p:spPr>
      </p:pic>
      <p:sp>
        <p:nvSpPr>
          <p:cNvPr id="225" name="Quote Bubble"/>
          <p:cNvSpPr/>
          <p:nvPr/>
        </p:nvSpPr>
        <p:spPr>
          <a:xfrm>
            <a:off x="7771060" y="830262"/>
            <a:ext cx="5430690" cy="2079626"/>
          </a:xfrm>
          <a:prstGeom prst="wedgeEllipseCallout">
            <a:avLst>
              <a:gd name="adj1" fmla="val -22882"/>
              <a:gd name="adj2" fmla="val 198903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26" name="Kuna chi warmi wakaun"/>
          <p:cNvSpPr txBox="1"/>
          <p:nvPr/>
        </p:nvSpPr>
        <p:spPr>
          <a:xfrm>
            <a:off x="7830219" y="1579376"/>
            <a:ext cx="4067226" cy="4963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 defTabSz="457200">
              <a:defRPr sz="2800"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Kuna chi warmi wakaun  </a:t>
            </a:r>
          </a:p>
        </p:txBody>
      </p:sp>
      <p:sp>
        <p:nvSpPr>
          <p:cNvPr id="227" name="Unai paita mana ansa iyarini."/>
          <p:cNvSpPr/>
          <p:nvPr/>
        </p:nvSpPr>
        <p:spPr>
          <a:xfrm>
            <a:off x="1130300" y="360114"/>
            <a:ext cx="6673950" cy="1747045"/>
          </a:xfrm>
          <a:prstGeom prst="wedgeEllipseCallout">
            <a:avLst>
              <a:gd name="adj1" fmla="val 16977"/>
              <a:gd name="adj2" fmla="val 160967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 defTabSz="457200">
              <a:defRPr sz="2800"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Unai paita mana ansa iyarini.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FFF5E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9" name="url?sa=i&amp;rct=j&amp;q=quichua&amp;source=images&amp;cd=&amp;docid=gfe8xe7ckKVCSM&amp;tbnid=nZiN2akIjQg1QM-&amp;ved=0CAUQjRw&amp;url=https%3A%2F%2Flanguages.ku.edu%2Fquichua&amp;ei=GhYhUoGlHaKE2gX-sIH4CA&amp;bvm=bv.51495398,d.tiff" descr="url?sa=i&amp;rct=j&amp;q=quichua&amp;source=images&amp;cd=&amp;docid=gfe8xe7ckKVCSM&amp;tbnid=nZiN2akIjQg1QM-&amp;ved=0CAUQjRw&amp;url=https%3A%2F%2Flanguages.ku.edu%2Fquichua&amp;ei=GhYhUoGlHaKE2gX-sIH4CA&amp;bvm=bv.51495398,d.tif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54050" y="2612735"/>
            <a:ext cx="12636500" cy="5743865"/>
          </a:xfrm>
          <a:prstGeom prst="rect">
            <a:avLst/>
          </a:prstGeom>
          <a:ln w="12700">
            <a:miter lim="400000"/>
          </a:ln>
        </p:spPr>
      </p:pic>
      <p:sp>
        <p:nvSpPr>
          <p:cNvPr id="230" name="Quote Bubble"/>
          <p:cNvSpPr/>
          <p:nvPr/>
        </p:nvSpPr>
        <p:spPr>
          <a:xfrm>
            <a:off x="7771060" y="830262"/>
            <a:ext cx="5430690" cy="2079626"/>
          </a:xfrm>
          <a:prstGeom prst="wedgeEllipseCallout">
            <a:avLst>
              <a:gd name="adj1" fmla="val -22882"/>
              <a:gd name="adj2" fmla="val 198903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31" name="Now that woman is crying."/>
          <p:cNvSpPr txBox="1"/>
          <p:nvPr/>
        </p:nvSpPr>
        <p:spPr>
          <a:xfrm>
            <a:off x="7830219" y="1579376"/>
            <a:ext cx="4462067" cy="4963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 defTabSz="457200">
              <a:defRPr sz="2800"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Now that woman is crying.  </a:t>
            </a:r>
          </a:p>
        </p:txBody>
      </p:sp>
      <p:sp>
        <p:nvSpPr>
          <p:cNvPr id="232" name="I haven’t even thought of her for a long time."/>
          <p:cNvSpPr/>
          <p:nvPr/>
        </p:nvSpPr>
        <p:spPr>
          <a:xfrm>
            <a:off x="317500" y="423614"/>
            <a:ext cx="6673950" cy="1747045"/>
          </a:xfrm>
          <a:prstGeom prst="wedgeEllipseCallout">
            <a:avLst>
              <a:gd name="adj1" fmla="val -49625"/>
              <a:gd name="adj2" fmla="val 72922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 defTabSz="457200">
              <a:defRPr sz="2800"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I haven’t even thought of her for a long time.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FFF5E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4" name="url?sa=i&amp;rct=j&amp;q=quichua&amp;source=images&amp;cd=&amp;docid=gfe8xe7ckKVCSM&amp;tbnid=nZiN2akIjQg1QM-&amp;ved=0CAUQjRw&amp;url=https%3A%2F%2Flanguages.ku.edu%2Fquichua&amp;ei=GhYhUoGlHaKE2gX-sIH4CA&amp;bvm=bv.51495398,d.tiff" descr="url?sa=i&amp;rct=j&amp;q=quichua&amp;source=images&amp;cd=&amp;docid=gfe8xe7ckKVCSM&amp;tbnid=nZiN2akIjQg1QM-&amp;ved=0CAUQjRw&amp;url=https%3A%2F%2Flanguages.ku.edu%2Fquichua&amp;ei=GhYhUoGlHaKE2gX-sIH4CA&amp;bvm=bv.51495398,d.tif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54050" y="2612735"/>
            <a:ext cx="12636500" cy="5743865"/>
          </a:xfrm>
          <a:prstGeom prst="rect">
            <a:avLst/>
          </a:prstGeom>
          <a:ln w="12700">
            <a:miter lim="400000"/>
          </a:ln>
        </p:spPr>
      </p:pic>
      <p:sp>
        <p:nvSpPr>
          <p:cNvPr id="235" name="Quote Bubble"/>
          <p:cNvSpPr/>
          <p:nvPr/>
        </p:nvSpPr>
        <p:spPr>
          <a:xfrm>
            <a:off x="7771060" y="830262"/>
            <a:ext cx="5430690" cy="2079626"/>
          </a:xfrm>
          <a:prstGeom prst="wedgeEllipseCallout">
            <a:avLst>
              <a:gd name="adj1" fmla="val -22882"/>
              <a:gd name="adj2" fmla="val 198903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36" name="Kai kari ñukakmi.  Mana kambak-chu."/>
          <p:cNvSpPr txBox="1"/>
          <p:nvPr/>
        </p:nvSpPr>
        <p:spPr>
          <a:xfrm>
            <a:off x="7830219" y="1579376"/>
            <a:ext cx="6142138" cy="4963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 defTabSz="457200">
              <a:defRPr sz="2800"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Kai kari ñukakmi.  Mana kambak-chu. </a:t>
            </a:r>
          </a:p>
        </p:txBody>
      </p:sp>
      <p:sp>
        <p:nvSpPr>
          <p:cNvPr id="237" name="Pay ñukara kichusha nin."/>
          <p:cNvSpPr/>
          <p:nvPr/>
        </p:nvSpPr>
        <p:spPr>
          <a:xfrm>
            <a:off x="317500" y="423614"/>
            <a:ext cx="6673950" cy="1747045"/>
          </a:xfrm>
          <a:prstGeom prst="wedgeEllipseCallout">
            <a:avLst>
              <a:gd name="adj1" fmla="val -49625"/>
              <a:gd name="adj2" fmla="val 72922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 defTabSz="457200">
              <a:defRPr sz="2800"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Pay ñukara kichusha nin.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FFF5E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9" name="url?sa=i&amp;rct=j&amp;q=quichua&amp;source=images&amp;cd=&amp;docid=gfe8xe7ckKVCSM&amp;tbnid=nZiN2akIjQg1QM-&amp;ved=0CAUQjRw&amp;url=https%3A%2F%2Flanguages.ku.edu%2Fquichua&amp;ei=GhYhUoGlHaKE2gX-sIH4CA&amp;bvm=bv.51495398,d.tiff" descr="url?sa=i&amp;rct=j&amp;q=quichua&amp;source=images&amp;cd=&amp;docid=gfe8xe7ckKVCSM&amp;tbnid=nZiN2akIjQg1QM-&amp;ved=0CAUQjRw&amp;url=https%3A%2F%2Flanguages.ku.edu%2Fquichua&amp;ei=GhYhUoGlHaKE2gX-sIH4CA&amp;bvm=bv.51495398,d.tif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54050" y="2612735"/>
            <a:ext cx="12636500" cy="5743865"/>
          </a:xfrm>
          <a:prstGeom prst="rect">
            <a:avLst/>
          </a:prstGeom>
          <a:ln w="12700">
            <a:miter lim="400000"/>
          </a:ln>
        </p:spPr>
      </p:pic>
      <p:sp>
        <p:nvSpPr>
          <p:cNvPr id="240" name="Quote Bubble"/>
          <p:cNvSpPr/>
          <p:nvPr/>
        </p:nvSpPr>
        <p:spPr>
          <a:xfrm>
            <a:off x="7771060" y="830262"/>
            <a:ext cx="5430690" cy="2079626"/>
          </a:xfrm>
          <a:prstGeom prst="wedgeEllipseCallout">
            <a:avLst>
              <a:gd name="adj1" fmla="val -22882"/>
              <a:gd name="adj2" fmla="val 198903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41" name="This man is mine.  Not yours!"/>
          <p:cNvSpPr txBox="1"/>
          <p:nvPr/>
        </p:nvSpPr>
        <p:spPr>
          <a:xfrm>
            <a:off x="7830219" y="1579376"/>
            <a:ext cx="4916290" cy="4963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 defTabSz="457200">
              <a:defRPr sz="2800"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This man is mine.  Not yours!  </a:t>
            </a:r>
          </a:p>
        </p:txBody>
      </p:sp>
      <p:sp>
        <p:nvSpPr>
          <p:cNvPr id="242" name="She wants to take him away from me."/>
          <p:cNvSpPr/>
          <p:nvPr/>
        </p:nvSpPr>
        <p:spPr>
          <a:xfrm>
            <a:off x="317500" y="423614"/>
            <a:ext cx="6673950" cy="1747045"/>
          </a:xfrm>
          <a:prstGeom prst="wedgeEllipseCallout">
            <a:avLst>
              <a:gd name="adj1" fmla="val -49625"/>
              <a:gd name="adj2" fmla="val 72922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 defTabSz="457200">
              <a:defRPr sz="2800"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She wants to take him away from me.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FFF5E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4" name="url?sa=i&amp;rct=j&amp;q=quichua&amp;source=images&amp;cd=&amp;docid=gfe8xe7ckKVCSM&amp;tbnid=nZiN2akIjQg1QM-&amp;ved=0CAUQjRw&amp;url=https%3A%2F%2Flanguages.ku.edu%2Fquichua&amp;ei=GhYhUoGlHaKE2gX-sIH4CA&amp;bvm=bv.51495398,d.tiff" descr="url?sa=i&amp;rct=j&amp;q=quichua&amp;source=images&amp;cd=&amp;docid=gfe8xe7ckKVCSM&amp;tbnid=nZiN2akIjQg1QM-&amp;ved=0CAUQjRw&amp;url=https%3A%2F%2Flanguages.ku.edu%2Fquichua&amp;ei=GhYhUoGlHaKE2gX-sIH4CA&amp;bvm=bv.51495398,d.tif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54050" y="2612735"/>
            <a:ext cx="12636500" cy="5743865"/>
          </a:xfrm>
          <a:prstGeom prst="rect">
            <a:avLst/>
          </a:prstGeom>
          <a:ln w="12700">
            <a:miter lim="400000"/>
          </a:ln>
        </p:spPr>
      </p:pic>
      <p:sp>
        <p:nvSpPr>
          <p:cNvPr id="245" name="Quote Bubble"/>
          <p:cNvSpPr/>
          <p:nvPr/>
        </p:nvSpPr>
        <p:spPr>
          <a:xfrm>
            <a:off x="7771060" y="830262"/>
            <a:ext cx="5430690" cy="2079626"/>
          </a:xfrm>
          <a:prstGeom prst="wedgeEllipseCallout">
            <a:avLst>
              <a:gd name="adj1" fmla="val -22882"/>
              <a:gd name="adj2" fmla="val 198903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46" name="Ñuka kariwa ama kwintanguichu."/>
          <p:cNvSpPr txBox="1"/>
          <p:nvPr/>
        </p:nvSpPr>
        <p:spPr>
          <a:xfrm>
            <a:off x="7830219" y="1579376"/>
            <a:ext cx="5312520" cy="4963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 defTabSz="457200">
              <a:defRPr sz="2800"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Ñuka kariwa ama kwintanguichu.</a:t>
            </a:r>
          </a:p>
        </p:txBody>
      </p:sp>
      <p:sp>
        <p:nvSpPr>
          <p:cNvPr id="247" name="Pay-mi paiwa celular numerora ku-wa-ka."/>
          <p:cNvSpPr/>
          <p:nvPr/>
        </p:nvSpPr>
        <p:spPr>
          <a:xfrm>
            <a:off x="317500" y="423614"/>
            <a:ext cx="6673950" cy="1747045"/>
          </a:xfrm>
          <a:prstGeom prst="wedgeEllipseCallout">
            <a:avLst>
              <a:gd name="adj1" fmla="val -49625"/>
              <a:gd name="adj2" fmla="val 72922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 defTabSz="457200">
              <a:defRPr sz="2800"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Pay-mi paiwa celular numerora ku-wa-ka.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FFF5E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9" name="url?sa=i&amp;rct=j&amp;q=quichua&amp;source=images&amp;cd=&amp;docid=gfe8xe7ckKVCSM&amp;tbnid=nZiN2akIjQg1QM-&amp;ved=0CAUQjRw&amp;url=https%3A%2F%2Flanguages.ku.edu%2Fquichua&amp;ei=GhYhUoGlHaKE2gX-sIH4CA&amp;bvm=bv.51495398,d.tiff" descr="url?sa=i&amp;rct=j&amp;q=quichua&amp;source=images&amp;cd=&amp;docid=gfe8xe7ckKVCSM&amp;tbnid=nZiN2akIjQg1QM-&amp;ved=0CAUQjRw&amp;url=https%3A%2F%2Flanguages.ku.edu%2Fquichua&amp;ei=GhYhUoGlHaKE2gX-sIH4CA&amp;bvm=bv.51495398,d.tif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54050" y="2612735"/>
            <a:ext cx="12636500" cy="5743865"/>
          </a:xfrm>
          <a:prstGeom prst="rect">
            <a:avLst/>
          </a:prstGeom>
          <a:ln w="12700">
            <a:miter lim="400000"/>
          </a:ln>
        </p:spPr>
      </p:pic>
      <p:sp>
        <p:nvSpPr>
          <p:cNvPr id="250" name="Quote Bubble"/>
          <p:cNvSpPr/>
          <p:nvPr/>
        </p:nvSpPr>
        <p:spPr>
          <a:xfrm>
            <a:off x="7771060" y="830262"/>
            <a:ext cx="5430690" cy="2079626"/>
          </a:xfrm>
          <a:prstGeom prst="wedgeEllipseCallout">
            <a:avLst>
              <a:gd name="adj1" fmla="val -22882"/>
              <a:gd name="adj2" fmla="val 198903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51" name="Don’t talk with my husband"/>
          <p:cNvSpPr txBox="1"/>
          <p:nvPr/>
        </p:nvSpPr>
        <p:spPr>
          <a:xfrm>
            <a:off x="8460705" y="1439676"/>
            <a:ext cx="4363790" cy="4963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 defTabSz="457200">
              <a:defRPr sz="2800"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Don’t talk with my husband</a:t>
            </a:r>
          </a:p>
        </p:txBody>
      </p:sp>
      <p:sp>
        <p:nvSpPr>
          <p:cNvPr id="252" name="He is the one who gave me his cell phone number."/>
          <p:cNvSpPr/>
          <p:nvPr/>
        </p:nvSpPr>
        <p:spPr>
          <a:xfrm>
            <a:off x="292100" y="614114"/>
            <a:ext cx="6673950" cy="1747045"/>
          </a:xfrm>
          <a:prstGeom prst="wedgeEllipseCallout">
            <a:avLst>
              <a:gd name="adj1" fmla="val -49625"/>
              <a:gd name="adj2" fmla="val 72922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 defTabSz="457200">
              <a:defRPr sz="2800"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He is the one who gave me his cell phone number.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FFF5E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4" name="url?sa=i&amp;rct=j&amp;q=quichua&amp;source=images&amp;cd=&amp;docid=gfe8xe7ckKVCSM&amp;tbnid=nZiN2akIjQg1QM-&amp;ved=0CAUQjRw&amp;url=https%3A%2F%2Flanguages.ku.edu%2Fquichua&amp;ei=GhYhUoGlHaKE2gX-sIH4CA&amp;bvm=bv.51495398,d.tiff" descr="url?sa=i&amp;rct=j&amp;q=quichua&amp;source=images&amp;cd=&amp;docid=gfe8xe7ckKVCSM&amp;tbnid=nZiN2akIjQg1QM-&amp;ved=0CAUQjRw&amp;url=https%3A%2F%2Flanguages.ku.edu%2Fquichua&amp;ei=GhYhUoGlHaKE2gX-sIH4CA&amp;bvm=bv.51495398,d.tif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66750" y="1228434"/>
            <a:ext cx="12636500" cy="5743866"/>
          </a:xfrm>
          <a:prstGeom prst="rect">
            <a:avLst/>
          </a:prstGeom>
          <a:ln w="12700">
            <a:miter lim="400000"/>
          </a:ln>
        </p:spPr>
      </p:pic>
      <p:sp>
        <p:nvSpPr>
          <p:cNvPr id="255" name="Quote Bubble"/>
          <p:cNvSpPr/>
          <p:nvPr/>
        </p:nvSpPr>
        <p:spPr>
          <a:xfrm>
            <a:off x="1257300" y="101600"/>
            <a:ext cx="4246910" cy="2357488"/>
          </a:xfrm>
          <a:prstGeom prst="wedgeEllipseCallout">
            <a:avLst>
              <a:gd name="adj1" fmla="val -49385"/>
              <a:gd name="adj2" fmla="val 67737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56" name="Kari mitsak!"/>
          <p:cNvSpPr txBox="1"/>
          <p:nvPr/>
        </p:nvSpPr>
        <p:spPr>
          <a:xfrm>
            <a:off x="2345556" y="1241288"/>
            <a:ext cx="2070448" cy="4963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 defTabSz="457200">
              <a:defRPr sz="2800"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Kari mitsak! </a:t>
            </a:r>
          </a:p>
        </p:txBody>
      </p:sp>
      <p:sp>
        <p:nvSpPr>
          <p:cNvPr id="257" name="Rimai tukun"/>
          <p:cNvSpPr/>
          <p:nvPr/>
        </p:nvSpPr>
        <p:spPr>
          <a:xfrm>
            <a:off x="6604000" y="203200"/>
            <a:ext cx="4246910" cy="2357488"/>
          </a:xfrm>
          <a:prstGeom prst="wedgeEllipseCallout">
            <a:avLst>
              <a:gd name="adj1" fmla="val -57498"/>
              <a:gd name="adj2" fmla="val 110626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/>
            <a:r>
              <a:t>Rimai tukun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FFF5E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9" name="url?sa=i&amp;rct=j&amp;q=quichua&amp;source=images&amp;cd=&amp;docid=gfe8xe7ckKVCSM&amp;tbnid=nZiN2akIjQg1QM-&amp;ved=0CAUQjRw&amp;url=https%3A%2F%2Flanguages.ku.edu%2Fquichua&amp;ei=GhYhUoGlHaKE2gX-sIH4CA&amp;bvm=bv.51495398,d.tiff" descr="url?sa=i&amp;rct=j&amp;q=quichua&amp;source=images&amp;cd=&amp;docid=gfe8xe7ckKVCSM&amp;tbnid=nZiN2akIjQg1QM-&amp;ved=0CAUQjRw&amp;url=https%3A%2F%2Flanguages.ku.edu%2Fquichua&amp;ei=GhYhUoGlHaKE2gX-sIH4CA&amp;bvm=bv.51495398,d.tif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66750" y="1306672"/>
            <a:ext cx="12636500" cy="5743866"/>
          </a:xfrm>
          <a:prstGeom prst="rect">
            <a:avLst/>
          </a:prstGeom>
          <a:ln w="12700">
            <a:miter lim="400000"/>
          </a:ln>
        </p:spPr>
      </p:pic>
      <p:sp>
        <p:nvSpPr>
          <p:cNvPr id="260" name="You’re stingy with your husband!"/>
          <p:cNvSpPr/>
          <p:nvPr/>
        </p:nvSpPr>
        <p:spPr>
          <a:xfrm>
            <a:off x="1797542" y="258618"/>
            <a:ext cx="6025421" cy="1436306"/>
          </a:xfrm>
          <a:prstGeom prst="wedgeEllipseCallout">
            <a:avLst>
              <a:gd name="adj1" fmla="val -62835"/>
              <a:gd name="adj2" fmla="val 125354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 defTabSz="457200">
              <a:defRPr sz="2800"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You’re stingy with your husband!</a:t>
            </a:r>
          </a:p>
        </p:txBody>
      </p:sp>
      <p:sp>
        <p:nvSpPr>
          <p:cNvPr id="261" name="Wa! She got told off."/>
          <p:cNvSpPr/>
          <p:nvPr/>
        </p:nvSpPr>
        <p:spPr>
          <a:xfrm>
            <a:off x="6905659" y="1507021"/>
            <a:ext cx="6025420" cy="1436306"/>
          </a:xfrm>
          <a:prstGeom prst="wedgeEllipseCallout">
            <a:avLst>
              <a:gd name="adj1" fmla="val -62835"/>
              <a:gd name="adj2" fmla="val 125354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 defTabSz="457200">
              <a:defRPr sz="2800"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    Wa! She got told off.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FFF5E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4" name="url?sa=i&amp;rct=j&amp;q=quichua&amp;source=images&amp;cd=&amp;docid=gfe8xe7ckKVCSM&amp;tbnid=nZiN2akIjQg1QM-&amp;ved=0CAUQjRw&amp;url=https%3A%2F%2Flanguages.ku.edu%2Fquichua&amp;ei=GhYhUoGlHaKE2gX-sIH4CA&amp;bvm=bv.51495398,d.tiff" descr="url?sa=i&amp;rct=j&amp;q=quichua&amp;source=images&amp;cd=&amp;docid=gfe8xe7ckKVCSM&amp;tbnid=nZiN2akIjQg1QM-&amp;ved=0CAUQjRw&amp;url=https%3A%2F%2Flanguages.ku.edu%2Fquichua&amp;ei=GhYhUoGlHaKE2gX-sIH4CA&amp;bvm=bv.51495398,d.tif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72094" y="1512023"/>
            <a:ext cx="12793338" cy="5815154"/>
          </a:xfrm>
          <a:prstGeom prst="rect">
            <a:avLst/>
          </a:prstGeom>
          <a:ln w="12700">
            <a:miter lim="400000"/>
          </a:ln>
        </p:spPr>
      </p:pic>
      <p:sp>
        <p:nvSpPr>
          <p:cNvPr id="145" name="Hers."/>
          <p:cNvSpPr/>
          <p:nvPr/>
        </p:nvSpPr>
        <p:spPr>
          <a:xfrm>
            <a:off x="5977284" y="566935"/>
            <a:ext cx="2201715" cy="675383"/>
          </a:xfrm>
          <a:prstGeom prst="wedgeEllipseCallout">
            <a:avLst>
              <a:gd name="adj1" fmla="val -56671"/>
              <a:gd name="adj2" fmla="val 482884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 defTabSz="457200">
              <a:defRPr sz="2800">
                <a:ln w="12801" cap="flat">
                  <a:solidFill>
                    <a:srgbClr val="000000"/>
                  </a:solidFill>
                  <a:prstDash val="solid"/>
                  <a:miter lim="400000"/>
                </a:ln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Hers.  </a:t>
            </a:r>
          </a:p>
        </p:txBody>
      </p:sp>
      <p:sp>
        <p:nvSpPr>
          <p:cNvPr id="146" name="Whose husband are you?"/>
          <p:cNvSpPr/>
          <p:nvPr/>
        </p:nvSpPr>
        <p:spPr>
          <a:xfrm>
            <a:off x="120650" y="1103461"/>
            <a:ext cx="5419180" cy="1123455"/>
          </a:xfrm>
          <a:prstGeom prst="wedgeEllipseCallout">
            <a:avLst>
              <a:gd name="adj1" fmla="val -56080"/>
              <a:gd name="adj2" fmla="val 98149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 defTabSz="457200">
              <a:defRPr sz="2800">
                <a:ln w="12801" cap="flat">
                  <a:solidFill>
                    <a:srgbClr val="000000"/>
                  </a:solidFill>
                  <a:prstDash val="solid"/>
                  <a:miter lim="400000"/>
                </a:ln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Whose husband are you?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FFF5E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3" name="url?sa=i&amp;rct=j&amp;q=quichua&amp;source=images&amp;cd=&amp;docid=gfe8xe7ckKVCSM&amp;tbnid=nZiN2akIjQg1QM-&amp;ved=0CAUQjRw&amp;url=https%3A%2F%2Flanguages.ku.edu%2Fquichua&amp;ei=GhYhUoGlHaKE2gX-sIH4CA&amp;bvm=bv.51495398,d.tiff" descr="url?sa=i&amp;rct=j&amp;q=quichua&amp;source=images&amp;cd=&amp;docid=gfe8xe7ckKVCSM&amp;tbnid=nZiN2akIjQg1QM-&amp;ved=0CAUQjRw&amp;url=https%3A%2F%2Flanguages.ku.edu%2Fquichua&amp;ei=GhYhUoGlHaKE2gX-sIH4CA&amp;bvm=bv.51495398,d.tif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84150" y="2956707"/>
            <a:ext cx="12636500" cy="5743866"/>
          </a:xfrm>
          <a:prstGeom prst="rect">
            <a:avLst/>
          </a:prstGeom>
          <a:ln w="12700">
            <a:miter lim="400000"/>
          </a:ln>
        </p:spPr>
      </p:pic>
      <p:sp>
        <p:nvSpPr>
          <p:cNvPr id="264" name="Pita karira lugarda kunga kan kwinta nuspawa kwintangawa?"/>
          <p:cNvSpPr/>
          <p:nvPr/>
        </p:nvSpPr>
        <p:spPr>
          <a:xfrm>
            <a:off x="7187317" y="326059"/>
            <a:ext cx="5626105" cy="2428893"/>
          </a:xfrm>
          <a:prstGeom prst="wedgeEllipseCallout">
            <a:avLst>
              <a:gd name="adj1" fmla="val -22999"/>
              <a:gd name="adj2" fmla="val 142631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 defTabSz="457200">
              <a:defRPr sz="2800"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Pita karira lugarda kunga kan kwinta nuspawa kwintangawa? </a:t>
            </a:r>
          </a:p>
        </p:txBody>
      </p:sp>
      <p:sp>
        <p:nvSpPr>
          <p:cNvPr id="265" name="Mana ansa lugarda kungi."/>
          <p:cNvSpPr/>
          <p:nvPr/>
        </p:nvSpPr>
        <p:spPr>
          <a:xfrm>
            <a:off x="272948" y="270505"/>
            <a:ext cx="5626105" cy="2428893"/>
          </a:xfrm>
          <a:prstGeom prst="wedgeEllipseCallout">
            <a:avLst>
              <a:gd name="adj1" fmla="val -52941"/>
              <a:gd name="adj2" fmla="val 50894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 defTabSz="457200">
              <a:defRPr sz="2800"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     Mana ansa lugarda kungi.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FFF5E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7" name="url?sa=i&amp;rct=j&amp;q=quichua&amp;source=images&amp;cd=&amp;docid=gfe8xe7ckKVCSM&amp;tbnid=nZiN2akIjQg1QM-&amp;ved=0CAUQjRw&amp;url=https%3A%2F%2Flanguages.ku.edu%2Fquichua&amp;ei=GhYhUoGlHaKE2gX-sIH4CA&amp;bvm=bv.51495398,d.tiff" descr="url?sa=i&amp;rct=j&amp;q=quichua&amp;source=images&amp;cd=&amp;docid=gfe8xe7ckKVCSM&amp;tbnid=nZiN2akIjQg1QM-&amp;ved=0CAUQjRw&amp;url=https%3A%2F%2Flanguages.ku.edu%2Fquichua&amp;ei=GhYhUoGlHaKE2gX-sIH4CA&amp;bvm=bv.51495398,d.tif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66750" y="1228434"/>
            <a:ext cx="12636500" cy="5743866"/>
          </a:xfrm>
          <a:prstGeom prst="rect">
            <a:avLst/>
          </a:prstGeom>
          <a:ln w="12700">
            <a:miter lim="400000"/>
          </a:ln>
        </p:spPr>
      </p:pic>
      <p:sp>
        <p:nvSpPr>
          <p:cNvPr id="268" name="You don’t give him permission to do anything."/>
          <p:cNvSpPr/>
          <p:nvPr/>
        </p:nvSpPr>
        <p:spPr>
          <a:xfrm>
            <a:off x="125268" y="219499"/>
            <a:ext cx="4443863" cy="2059303"/>
          </a:xfrm>
          <a:prstGeom prst="wedgeEllipseCallout">
            <a:avLst>
              <a:gd name="adj1" fmla="val -49421"/>
              <a:gd name="adj2" fmla="val 70000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 defTabSz="457200">
              <a:defRPr sz="2800"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You don’t give him permission to do anything.  </a:t>
            </a:r>
          </a:p>
        </p:txBody>
      </p:sp>
      <p:sp>
        <p:nvSpPr>
          <p:cNvPr id="269" name="Who would give their husband permission to talk with a flirt like you?"/>
          <p:cNvSpPr/>
          <p:nvPr/>
        </p:nvSpPr>
        <p:spPr>
          <a:xfrm>
            <a:off x="7651343" y="183301"/>
            <a:ext cx="4553698" cy="2394662"/>
          </a:xfrm>
          <a:prstGeom prst="wedgeEllipseCallout">
            <a:avLst>
              <a:gd name="adj1" fmla="val -9441"/>
              <a:gd name="adj2" fmla="val 142154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 defTabSz="457200">
              <a:defRPr sz="2800"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 Who would give their husband permission to talk with a flirt like you? 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FFF5E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1" name="url?sa=i&amp;rct=j&amp;q=quichua&amp;source=images&amp;cd=&amp;docid=gfe8xe7ckKVCSM&amp;tbnid=nZiN2akIjQg1QM-&amp;ved=0CAUQjRw&amp;url=https%3A%2F%2Flanguages.ku.edu%2Fquichua&amp;ei=GhYhUoGlHaKE2gX-sIH4CA&amp;bvm=bv.51495398,d.tiff" descr="url?sa=i&amp;rct=j&amp;q=quichua&amp;source=images&amp;cd=&amp;docid=gfe8xe7ckKVCSM&amp;tbnid=nZiN2akIjQg1QM-&amp;ved=0CAUQjRw&amp;url=https%3A%2F%2Flanguages.ku.edu%2Fquichua&amp;ei=GhYhUoGlHaKE2gX-sIH4CA&amp;bvm=bv.51495398,d.tif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66750" y="1228434"/>
            <a:ext cx="12636500" cy="5743866"/>
          </a:xfrm>
          <a:prstGeom prst="rect">
            <a:avLst/>
          </a:prstGeom>
          <a:ln w="12700">
            <a:miter lim="400000"/>
          </a:ln>
        </p:spPr>
      </p:pic>
      <p:sp>
        <p:nvSpPr>
          <p:cNvPr id="272" name="Wa! Ñukas rimai tukuni."/>
          <p:cNvSpPr/>
          <p:nvPr/>
        </p:nvSpPr>
        <p:spPr>
          <a:xfrm>
            <a:off x="737492" y="2298700"/>
            <a:ext cx="3961955" cy="1359843"/>
          </a:xfrm>
          <a:prstGeom prst="wedgeEllipseCallout">
            <a:avLst>
              <a:gd name="adj1" fmla="val 76767"/>
              <a:gd name="adj2" fmla="val 87031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 defTabSz="457200">
              <a:defRPr sz="2800"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Wa! Ñukas rimai tukuni.</a:t>
            </a:r>
          </a:p>
        </p:txBody>
      </p:sp>
      <p:sp>
        <p:nvSpPr>
          <p:cNvPr id="273" name="Kambas warmi madashka angi!"/>
          <p:cNvSpPr/>
          <p:nvPr/>
        </p:nvSpPr>
        <p:spPr>
          <a:xfrm>
            <a:off x="737492" y="4330700"/>
            <a:ext cx="3960169" cy="1932534"/>
          </a:xfrm>
          <a:prstGeom prst="wedgeEllipseCallout">
            <a:avLst>
              <a:gd name="adj1" fmla="val -62258"/>
              <a:gd name="adj2" fmla="val -123437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 defTabSz="457200">
              <a:defRPr sz="2800"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Kambas warmi madashka angi! </a:t>
            </a:r>
          </a:p>
        </p:txBody>
      </p:sp>
      <p:sp>
        <p:nvSpPr>
          <p:cNvPr id="274" name="Ñuka karira ama shina rimangichu."/>
          <p:cNvSpPr/>
          <p:nvPr/>
        </p:nvSpPr>
        <p:spPr>
          <a:xfrm>
            <a:off x="8471792" y="266700"/>
            <a:ext cx="4108700" cy="2173437"/>
          </a:xfrm>
          <a:prstGeom prst="wedgeEllipseCallout">
            <a:avLst>
              <a:gd name="adj1" fmla="val -27925"/>
              <a:gd name="adj2" fmla="val 161234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 defTabSz="457200">
              <a:defRPr sz="2800"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Ñuka karira ama shina rimangichu.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FFF5E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" name="url?sa=i&amp;rct=j&amp;q=quichua&amp;source=images&amp;cd=&amp;docid=gfe8xe7ckKVCSM&amp;tbnid=nZiN2akIjQg1QM-&amp;ved=0CAUQjRw&amp;url=https%3A%2F%2Flanguages.ku.edu%2Fquichua&amp;ei=GhYhUoGlHaKE2gX-sIH4CA&amp;bvm=bv.51495398,d.tiff" descr="url?sa=i&amp;rct=j&amp;q=quichua&amp;source=images&amp;cd=&amp;docid=gfe8xe7ckKVCSM&amp;tbnid=nZiN2akIjQg1QM-&amp;ved=0CAUQjRw&amp;url=https%3A%2F%2Flanguages.ku.edu%2Fquichua&amp;ei=GhYhUoGlHaKE2gX-sIH4CA&amp;bvm=bv.51495398,d.tif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66750" y="1228434"/>
            <a:ext cx="12636500" cy="5743866"/>
          </a:xfrm>
          <a:prstGeom prst="rect">
            <a:avLst/>
          </a:prstGeom>
          <a:ln w="12700">
            <a:miter lim="400000"/>
          </a:ln>
        </p:spPr>
      </p:pic>
      <p:sp>
        <p:nvSpPr>
          <p:cNvPr id="277" name="Wa! I got told off too."/>
          <p:cNvSpPr/>
          <p:nvPr/>
        </p:nvSpPr>
        <p:spPr>
          <a:xfrm>
            <a:off x="737492" y="2298700"/>
            <a:ext cx="3961955" cy="1359843"/>
          </a:xfrm>
          <a:prstGeom prst="wedgeEllipseCallout">
            <a:avLst>
              <a:gd name="adj1" fmla="val 76767"/>
              <a:gd name="adj2" fmla="val 87031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 defTabSz="457200">
              <a:defRPr sz="2800"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Wa! I got told off too.</a:t>
            </a:r>
          </a:p>
        </p:txBody>
      </p:sp>
      <p:sp>
        <p:nvSpPr>
          <p:cNvPr id="278" name="Quote Bubble"/>
          <p:cNvSpPr/>
          <p:nvPr/>
        </p:nvSpPr>
        <p:spPr>
          <a:xfrm>
            <a:off x="8763892" y="812800"/>
            <a:ext cx="6675290" cy="1485801"/>
          </a:xfrm>
          <a:prstGeom prst="wedgeEllipseCallout">
            <a:avLst>
              <a:gd name="adj1" fmla="val -39498"/>
              <a:gd name="adj2" fmla="val 235672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79" name="Don’t talk to my husband like that."/>
          <p:cNvSpPr txBox="1"/>
          <p:nvPr/>
        </p:nvSpPr>
        <p:spPr>
          <a:xfrm>
            <a:off x="9218810" y="1301216"/>
            <a:ext cx="5451080" cy="4963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 defTabSz="457200">
              <a:defRPr sz="2800"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Don’t talk to my husband like that.</a:t>
            </a:r>
          </a:p>
        </p:txBody>
      </p:sp>
      <p:sp>
        <p:nvSpPr>
          <p:cNvPr id="280" name="Well your are also a wimp controlled by your wife!"/>
          <p:cNvSpPr/>
          <p:nvPr/>
        </p:nvSpPr>
        <p:spPr>
          <a:xfrm>
            <a:off x="2070992" y="139700"/>
            <a:ext cx="6675290" cy="1485801"/>
          </a:xfrm>
          <a:prstGeom prst="wedgeEllipseCallout">
            <a:avLst>
              <a:gd name="adj1" fmla="val -76595"/>
              <a:gd name="adj2" fmla="val 57522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 defTabSz="457200">
              <a:defRPr sz="2800"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Well your are also a wimp controlled by your wife! 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 advClick="1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FFF5E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3" name="url?sa=i&amp;rct=j&amp;q=quichua&amp;source=images&amp;cd=&amp;docid=gfe8xe7ckKVCSM&amp;tbnid=nZiN2akIjQg1QM-&amp;ved=0CAUQjRw&amp;url=https%3A%2F%2Flanguages.ku.edu%2Fquichua&amp;ei=GhYhUoGlHaKE2gX-sIH4CA&amp;bvm=bv.51495398,d.tiff" descr="url?sa=i&amp;rct=j&amp;q=quichua&amp;source=images&amp;cd=&amp;docid=gfe8xe7ckKVCSM&amp;tbnid=nZiN2akIjQg1QM-&amp;ved=0CAUQjRw&amp;url=https%3A%2F%2Flanguages.ku.edu%2Fquichua&amp;ei=GhYhUoGlHaKE2gX-sIH4CA&amp;bvm=bv.51495398,d.tif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72094" y="1512023"/>
            <a:ext cx="12793338" cy="5815154"/>
          </a:xfrm>
          <a:prstGeom prst="rect">
            <a:avLst/>
          </a:prstGeom>
          <a:ln w="12700">
            <a:miter lim="400000"/>
          </a:ln>
        </p:spPr>
      </p:pic>
      <p:sp>
        <p:nvSpPr>
          <p:cNvPr id="284" name="Hers."/>
          <p:cNvSpPr/>
          <p:nvPr/>
        </p:nvSpPr>
        <p:spPr>
          <a:xfrm>
            <a:off x="5977284" y="566935"/>
            <a:ext cx="2201715" cy="675383"/>
          </a:xfrm>
          <a:prstGeom prst="wedgeEllipseCallout">
            <a:avLst>
              <a:gd name="adj1" fmla="val -56671"/>
              <a:gd name="adj2" fmla="val 482884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 defTabSz="457200">
              <a:defRPr sz="2800">
                <a:ln w="12801" cap="flat">
                  <a:solidFill>
                    <a:srgbClr val="000000"/>
                  </a:solidFill>
                  <a:prstDash val="solid"/>
                  <a:miter lim="400000"/>
                </a:ln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Hers.  </a:t>
            </a:r>
          </a:p>
        </p:txBody>
      </p:sp>
      <p:sp>
        <p:nvSpPr>
          <p:cNvPr id="285" name="Whose husband are you?"/>
          <p:cNvSpPr/>
          <p:nvPr/>
        </p:nvSpPr>
        <p:spPr>
          <a:xfrm>
            <a:off x="120650" y="1103461"/>
            <a:ext cx="5419180" cy="1123455"/>
          </a:xfrm>
          <a:prstGeom prst="wedgeEllipseCallout">
            <a:avLst>
              <a:gd name="adj1" fmla="val -56080"/>
              <a:gd name="adj2" fmla="val 98149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 defTabSz="457200">
              <a:defRPr sz="2800">
                <a:ln w="12801" cap="flat">
                  <a:solidFill>
                    <a:srgbClr val="000000"/>
                  </a:solidFill>
                  <a:prstDash val="solid"/>
                  <a:miter lim="400000"/>
                </a:ln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Whose husband are you?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FFF5E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7" name="url?sa=i&amp;rct=j&amp;q=quichua&amp;source=images&amp;cd=&amp;docid=gfe8xe7ckKVCSM&amp;tbnid=nZiN2akIjQg1QM-&amp;ved=0CAUQjRw&amp;url=https%3A%2F%2Flanguages.ku.edu%2Fquichua&amp;ei=GhYhUoGlHaKE2gX-sIH4CA&amp;bvm=bv.51495398,d.tiff" descr="url?sa=i&amp;rct=j&amp;q=quichua&amp;source=images&amp;cd=&amp;docid=gfe8xe7ckKVCSM&amp;tbnid=nZiN2akIjQg1QM-&amp;ved=0CAUQjRw&amp;url=https%3A%2F%2Flanguages.ku.edu%2Fquichua&amp;ei=GhYhUoGlHaKE2gX-sIH4CA&amp;bvm=bv.51495398,d.tif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72094" y="1512023"/>
            <a:ext cx="12793338" cy="5815154"/>
          </a:xfrm>
          <a:prstGeom prst="rect">
            <a:avLst/>
          </a:prstGeom>
          <a:ln w="12700">
            <a:miter lim="400000"/>
          </a:ln>
        </p:spPr>
      </p:pic>
      <p:sp>
        <p:nvSpPr>
          <p:cNvPr id="288" name="Paiwak."/>
          <p:cNvSpPr/>
          <p:nvPr/>
        </p:nvSpPr>
        <p:spPr>
          <a:xfrm>
            <a:off x="5977284" y="566935"/>
            <a:ext cx="2201715" cy="675383"/>
          </a:xfrm>
          <a:prstGeom prst="wedgeEllipseCallout">
            <a:avLst>
              <a:gd name="adj1" fmla="val -56671"/>
              <a:gd name="adj2" fmla="val 482884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 defTabSz="457200">
              <a:defRPr sz="2800">
                <a:ln w="12801" cap="flat">
                  <a:solidFill>
                    <a:srgbClr val="000000"/>
                  </a:solidFill>
                  <a:prstDash val="solid"/>
                  <a:miter lim="400000"/>
                </a:ln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Paiwak.  </a:t>
            </a:r>
          </a:p>
        </p:txBody>
      </p:sp>
      <p:sp>
        <p:nvSpPr>
          <p:cNvPr id="289" name="Piwa kari angi?"/>
          <p:cNvSpPr/>
          <p:nvPr/>
        </p:nvSpPr>
        <p:spPr>
          <a:xfrm>
            <a:off x="120650" y="1103461"/>
            <a:ext cx="5419180" cy="1123455"/>
          </a:xfrm>
          <a:prstGeom prst="wedgeEllipseCallout">
            <a:avLst>
              <a:gd name="adj1" fmla="val -56080"/>
              <a:gd name="adj2" fmla="val 98149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 defTabSz="457200">
              <a:defRPr sz="2800">
                <a:ln w="12801" cap="flat">
                  <a:solidFill>
                    <a:srgbClr val="000000"/>
                  </a:solidFill>
                  <a:prstDash val="solid"/>
                  <a:miter lim="400000"/>
                </a:ln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Piwa kari angi?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FFF5E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1" name="url?sa=i&amp;rct=j&amp;q=quichua&amp;source=images&amp;cd=&amp;docid=gfe8xe7ckKVCSM&amp;tbnid=nZiN2akIjQg1QM-&amp;ved=0CAUQjRw&amp;url=https%3A%2F%2Flanguages.ku.edu%2Fquichua&amp;ei=GhYhUoGlHaKE2gX-sIH4CA&amp;bvm=bv.51495398,d.tiff" descr="url?sa=i&amp;rct=j&amp;q=quichua&amp;source=images&amp;cd=&amp;docid=gfe8xe7ckKVCSM&amp;tbnid=nZiN2akIjQg1QM-&amp;ved=0CAUQjRw&amp;url=https%3A%2F%2Flanguages.ku.edu%2Fquichua&amp;ei=GhYhUoGlHaKE2gX-sIH4CA&amp;bvm=bv.51495398,d.tif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72094" y="1512023"/>
            <a:ext cx="12793338" cy="5815154"/>
          </a:xfrm>
          <a:prstGeom prst="rect">
            <a:avLst/>
          </a:prstGeom>
          <a:ln w="12700">
            <a:miter lim="400000"/>
          </a:ln>
        </p:spPr>
      </p:pic>
      <p:sp>
        <p:nvSpPr>
          <p:cNvPr id="292" name="Her."/>
          <p:cNvSpPr/>
          <p:nvPr/>
        </p:nvSpPr>
        <p:spPr>
          <a:xfrm>
            <a:off x="5977284" y="566935"/>
            <a:ext cx="2201715" cy="675383"/>
          </a:xfrm>
          <a:prstGeom prst="wedgeEllipseCallout">
            <a:avLst>
              <a:gd name="adj1" fmla="val -56671"/>
              <a:gd name="adj2" fmla="val 482884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 defTabSz="457200">
              <a:defRPr sz="2800">
                <a:ln w="12801" cap="flat">
                  <a:solidFill>
                    <a:srgbClr val="000000"/>
                  </a:solidFill>
                  <a:prstDash val="solid"/>
                  <a:miter lim="400000"/>
                </a:ln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Her. </a:t>
            </a:r>
          </a:p>
        </p:txBody>
      </p:sp>
      <p:sp>
        <p:nvSpPr>
          <p:cNvPr id="293" name="Which woman did you marry?"/>
          <p:cNvSpPr/>
          <p:nvPr/>
        </p:nvSpPr>
        <p:spPr>
          <a:xfrm>
            <a:off x="120650" y="1103461"/>
            <a:ext cx="5419180" cy="1123455"/>
          </a:xfrm>
          <a:prstGeom prst="wedgeEllipseCallout">
            <a:avLst>
              <a:gd name="adj1" fmla="val -56080"/>
              <a:gd name="adj2" fmla="val 98149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 defTabSz="457200">
              <a:defRPr sz="2800">
                <a:ln w="12801" cap="flat">
                  <a:solidFill>
                    <a:srgbClr val="000000"/>
                  </a:solidFill>
                  <a:prstDash val="solid"/>
                  <a:miter lim="400000"/>
                </a:ln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Which woman did you marry?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FFF5E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5" name="url?sa=i&amp;rct=j&amp;q=quichua&amp;source=images&amp;cd=&amp;docid=gfe8xe7ckKVCSM&amp;tbnid=nZiN2akIjQg1QM-&amp;ved=0CAUQjRw&amp;url=https%3A%2F%2Flanguages.ku.edu%2Fquichua&amp;ei=GhYhUoGlHaKE2gX-sIH4CA&amp;bvm=bv.51495398,d.tiff" descr="url?sa=i&amp;rct=j&amp;q=quichua&amp;source=images&amp;cd=&amp;docid=gfe8xe7ckKVCSM&amp;tbnid=nZiN2akIjQg1QM-&amp;ved=0CAUQjRw&amp;url=https%3A%2F%2Flanguages.ku.edu%2Fquichua&amp;ei=GhYhUoGlHaKE2gX-sIH4CA&amp;bvm=bv.51495398,d.tif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72094" y="1512023"/>
            <a:ext cx="12793338" cy="5815154"/>
          </a:xfrm>
          <a:prstGeom prst="rect">
            <a:avLst/>
          </a:prstGeom>
          <a:ln w="12700">
            <a:miter lim="400000"/>
          </a:ln>
        </p:spPr>
      </p:pic>
      <p:sp>
        <p:nvSpPr>
          <p:cNvPr id="296" name="Paita."/>
          <p:cNvSpPr/>
          <p:nvPr/>
        </p:nvSpPr>
        <p:spPr>
          <a:xfrm>
            <a:off x="5977284" y="566935"/>
            <a:ext cx="2201715" cy="675383"/>
          </a:xfrm>
          <a:prstGeom prst="wedgeEllipseCallout">
            <a:avLst>
              <a:gd name="adj1" fmla="val -56671"/>
              <a:gd name="adj2" fmla="val 482884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 defTabSz="457200">
              <a:defRPr sz="2800">
                <a:ln w="12801" cap="flat">
                  <a:solidFill>
                    <a:srgbClr val="000000"/>
                  </a:solidFill>
                  <a:prstDash val="solid"/>
                  <a:miter lim="400000"/>
                </a:ln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Paita.   </a:t>
            </a:r>
          </a:p>
        </p:txBody>
      </p:sp>
      <p:sp>
        <p:nvSpPr>
          <p:cNvPr id="297" name="Maikan warmira apingui?"/>
          <p:cNvSpPr/>
          <p:nvPr/>
        </p:nvSpPr>
        <p:spPr>
          <a:xfrm>
            <a:off x="120650" y="1103461"/>
            <a:ext cx="5419180" cy="1123455"/>
          </a:xfrm>
          <a:prstGeom prst="wedgeEllipseCallout">
            <a:avLst>
              <a:gd name="adj1" fmla="val -56080"/>
              <a:gd name="adj2" fmla="val 98149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 defTabSz="457200">
              <a:defRPr sz="2800">
                <a:ln w="12801" cap="flat">
                  <a:solidFill>
                    <a:srgbClr val="000000"/>
                  </a:solidFill>
                  <a:prstDash val="solid"/>
                  <a:miter lim="400000"/>
                </a:ln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Maikan warmira apingui?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FFF5E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9" name="url?sa=i&amp;rct=j&amp;q=quichua&amp;source=images&amp;cd=&amp;docid=gfe8xe7ckKVCSM&amp;tbnid=nZiN2akIjQg1QM-&amp;ved=0CAUQjRw&amp;url=https%3A%2F%2Flanguages.ku.edu%2Fquichua&amp;ei=GhYhUoGlHaKE2gX-sIH4CA&amp;bvm=bv.51495398,d.tiff" descr="url?sa=i&amp;rct=j&amp;q=quichua&amp;source=images&amp;cd=&amp;docid=gfe8xe7ckKVCSM&amp;tbnid=nZiN2akIjQg1QM-&amp;ved=0CAUQjRw&amp;url=https%3A%2F%2Flanguages.ku.edu%2Fquichua&amp;ei=GhYhUoGlHaKE2gX-sIH4CA&amp;bvm=bv.51495398,d.tif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72094" y="1512023"/>
            <a:ext cx="12793338" cy="5815154"/>
          </a:xfrm>
          <a:prstGeom prst="rect">
            <a:avLst/>
          </a:prstGeom>
          <a:ln w="12700">
            <a:miter lim="400000"/>
          </a:ln>
        </p:spPr>
      </p:pic>
      <p:sp>
        <p:nvSpPr>
          <p:cNvPr id="300" name="Me."/>
          <p:cNvSpPr/>
          <p:nvPr/>
        </p:nvSpPr>
        <p:spPr>
          <a:xfrm>
            <a:off x="8072784" y="1117203"/>
            <a:ext cx="1248074" cy="734715"/>
          </a:xfrm>
          <a:prstGeom prst="wedgeEllipseCallout">
            <a:avLst>
              <a:gd name="adj1" fmla="val 55320"/>
              <a:gd name="adj2" fmla="val 475758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 defTabSz="457200">
              <a:defRPr sz="2800">
                <a:ln w="12801" cap="flat">
                  <a:solidFill>
                    <a:srgbClr val="000000"/>
                  </a:solidFill>
                  <a:prstDash val="solid"/>
                  <a:miter lim="400000"/>
                </a:ln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Me.</a:t>
            </a:r>
          </a:p>
        </p:txBody>
      </p:sp>
      <p:sp>
        <p:nvSpPr>
          <p:cNvPr id="301" name="Which one?"/>
          <p:cNvSpPr/>
          <p:nvPr/>
        </p:nvSpPr>
        <p:spPr>
          <a:xfrm>
            <a:off x="69850" y="-159743"/>
            <a:ext cx="2841080" cy="2138661"/>
          </a:xfrm>
          <a:prstGeom prst="wedgeEllipseCallout">
            <a:avLst>
              <a:gd name="adj1" fmla="val -64473"/>
              <a:gd name="adj2" fmla="val 81568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 defTabSz="457200">
              <a:defRPr sz="2800">
                <a:ln w="12801" cap="flat">
                  <a:solidFill>
                    <a:srgbClr val="000000"/>
                  </a:solidFill>
                  <a:prstDash val="solid"/>
                  <a:miter lim="400000"/>
                </a:ln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Which one?  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FFF5E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8" name="url?sa=i&amp;rct=j&amp;q=quichua&amp;source=images&amp;cd=&amp;docid=gfe8xe7ckKVCSM&amp;tbnid=nZiN2akIjQg1QM-&amp;ved=0CAUQjRw&amp;url=https%3A%2F%2Flanguages.ku.edu%2Fquichua&amp;ei=GhYhUoGlHaKE2gX-sIH4CA&amp;bvm=bv.51495398,d.tiff" descr="url?sa=i&amp;rct=j&amp;q=quichua&amp;source=images&amp;cd=&amp;docid=gfe8xe7ckKVCSM&amp;tbnid=nZiN2akIjQg1QM-&amp;ved=0CAUQjRw&amp;url=https%3A%2F%2Flanguages.ku.edu%2Fquichua&amp;ei=GhYhUoGlHaKE2gX-sIH4CA&amp;bvm=bv.51495398,d.tif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72094" y="1512023"/>
            <a:ext cx="12793338" cy="5815154"/>
          </a:xfrm>
          <a:prstGeom prst="rect">
            <a:avLst/>
          </a:prstGeom>
          <a:ln w="12700">
            <a:miter lim="400000"/>
          </a:ln>
        </p:spPr>
      </p:pic>
      <p:sp>
        <p:nvSpPr>
          <p:cNvPr id="149" name="Paita."/>
          <p:cNvSpPr/>
          <p:nvPr/>
        </p:nvSpPr>
        <p:spPr>
          <a:xfrm>
            <a:off x="5977284" y="566935"/>
            <a:ext cx="2201715" cy="675383"/>
          </a:xfrm>
          <a:prstGeom prst="wedgeEllipseCallout">
            <a:avLst>
              <a:gd name="adj1" fmla="val -56671"/>
              <a:gd name="adj2" fmla="val 482884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 defTabSz="457200">
              <a:defRPr sz="2800">
                <a:ln w="12801" cap="flat">
                  <a:solidFill>
                    <a:srgbClr val="000000"/>
                  </a:solidFill>
                  <a:prstDash val="solid"/>
                  <a:miter lim="400000"/>
                </a:ln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Paita.   </a:t>
            </a:r>
          </a:p>
        </p:txBody>
      </p:sp>
      <p:sp>
        <p:nvSpPr>
          <p:cNvPr id="150" name="Maikan warmira apingui?"/>
          <p:cNvSpPr/>
          <p:nvPr/>
        </p:nvSpPr>
        <p:spPr>
          <a:xfrm>
            <a:off x="120650" y="1103461"/>
            <a:ext cx="5419180" cy="1123455"/>
          </a:xfrm>
          <a:prstGeom prst="wedgeEllipseCallout">
            <a:avLst>
              <a:gd name="adj1" fmla="val -56080"/>
              <a:gd name="adj2" fmla="val 98149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 defTabSz="457200">
              <a:defRPr sz="2800">
                <a:ln w="12801" cap="flat">
                  <a:solidFill>
                    <a:srgbClr val="000000"/>
                  </a:solidFill>
                  <a:prstDash val="solid"/>
                  <a:miter lim="400000"/>
                </a:ln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Maikan warmira apingui?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FFF5E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3" name="url?sa=i&amp;rct=j&amp;q=quichua&amp;source=images&amp;cd=&amp;docid=gfe8xe7ckKVCSM&amp;tbnid=nZiN2akIjQg1QM-&amp;ved=0CAUQjRw&amp;url=https%3A%2F%2Flanguages.ku.edu%2Fquichua&amp;ei=GhYhUoGlHaKE2gX-sIH4CA&amp;bvm=bv.51495398,d.tiff" descr="url?sa=i&amp;rct=j&amp;q=quichua&amp;source=images&amp;cd=&amp;docid=gfe8xe7ckKVCSM&amp;tbnid=nZiN2akIjQg1QM-&amp;ved=0CAUQjRw&amp;url=https%3A%2F%2Flanguages.ku.edu%2Fquichua&amp;ei=GhYhUoGlHaKE2gX-sIH4CA&amp;bvm=bv.51495398,d.tif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72094" y="1512023"/>
            <a:ext cx="12793338" cy="5815154"/>
          </a:xfrm>
          <a:prstGeom prst="rect">
            <a:avLst/>
          </a:prstGeom>
          <a:ln w="12700">
            <a:miter lim="400000"/>
          </a:ln>
        </p:spPr>
      </p:pic>
      <p:sp>
        <p:nvSpPr>
          <p:cNvPr id="304" name="Ñukara."/>
          <p:cNvSpPr/>
          <p:nvPr/>
        </p:nvSpPr>
        <p:spPr>
          <a:xfrm>
            <a:off x="8072784" y="1176535"/>
            <a:ext cx="2201715" cy="675383"/>
          </a:xfrm>
          <a:prstGeom prst="wedgeEllipseCallout">
            <a:avLst>
              <a:gd name="adj1" fmla="val 403"/>
              <a:gd name="adj2" fmla="val 528491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 defTabSz="457200">
              <a:defRPr sz="2800">
                <a:ln w="12801" cap="flat">
                  <a:solidFill>
                    <a:srgbClr val="000000"/>
                  </a:solidFill>
                  <a:prstDash val="solid"/>
                  <a:miter lim="400000"/>
                </a:ln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Ñukara.</a:t>
            </a:r>
          </a:p>
        </p:txBody>
      </p:sp>
      <p:sp>
        <p:nvSpPr>
          <p:cNvPr id="305" name="Maikanda?"/>
          <p:cNvSpPr/>
          <p:nvPr/>
        </p:nvSpPr>
        <p:spPr>
          <a:xfrm>
            <a:off x="120650" y="1103461"/>
            <a:ext cx="2342109" cy="1123455"/>
          </a:xfrm>
          <a:prstGeom prst="wedgeEllipseCallout">
            <a:avLst>
              <a:gd name="adj1" fmla="val -64067"/>
              <a:gd name="adj2" fmla="val 98149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 defTabSz="457200">
              <a:defRPr sz="2800">
                <a:ln w="12801" cap="flat">
                  <a:solidFill>
                    <a:srgbClr val="000000"/>
                  </a:solidFill>
                  <a:prstDash val="solid"/>
                  <a:miter lim="400000"/>
                </a:ln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Maikanda?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FFF5E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" name="url?sa=i&amp;rct=j&amp;q=quichua&amp;source=images&amp;cd=&amp;docid=gfe8xe7ckKVCSM&amp;tbnid=nZiN2akIjQg1QM-&amp;ved=0CAUQjRw&amp;url=https%3A%2F%2Flanguages.ku.edu%2Fquichua&amp;ei=GhYhUoGlHaKE2gX-sIH4CA&amp;bvm=bv.51495398,d.tiff" descr="url?sa=i&amp;rct=j&amp;q=quichua&amp;source=images&amp;cd=&amp;docid=gfe8xe7ckKVCSM&amp;tbnid=nZiN2akIjQg1QM-&amp;ved=0CAUQjRw&amp;url=https%3A%2F%2Flanguages.ku.edu%2Fquichua&amp;ei=GhYhUoGlHaKE2gX-sIH4CA&amp;bvm=bv.51495398,d.tif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36550" y="1549400"/>
            <a:ext cx="12628882" cy="5740400"/>
          </a:xfrm>
          <a:prstGeom prst="rect">
            <a:avLst/>
          </a:prstGeom>
          <a:ln w="12700">
            <a:miter lim="400000"/>
          </a:ln>
        </p:spPr>
      </p:pic>
      <p:sp>
        <p:nvSpPr>
          <p:cNvPr id="308" name="He is just kidding."/>
          <p:cNvSpPr/>
          <p:nvPr/>
        </p:nvSpPr>
        <p:spPr>
          <a:xfrm>
            <a:off x="7729884" y="18057"/>
            <a:ext cx="4663679" cy="2138661"/>
          </a:xfrm>
          <a:prstGeom prst="wedgeEllipseCallout">
            <a:avLst>
              <a:gd name="adj1" fmla="val -21815"/>
              <a:gd name="adj2" fmla="val 196265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 defTabSz="457200">
              <a:defRPr sz="2800">
                <a:ln w="12801" cap="flat">
                  <a:solidFill>
                    <a:srgbClr val="000000"/>
                  </a:solidFill>
                  <a:prstDash val="solid"/>
                  <a:miter lim="400000"/>
                </a:ln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He is just kidding.  </a:t>
            </a:r>
          </a:p>
        </p:txBody>
      </p:sp>
      <p:sp>
        <p:nvSpPr>
          <p:cNvPr id="309" name="Nobody.   Nobody."/>
          <p:cNvSpPr/>
          <p:nvPr/>
        </p:nvSpPr>
        <p:spPr>
          <a:xfrm>
            <a:off x="1156890" y="2572692"/>
            <a:ext cx="2966543" cy="1006426"/>
          </a:xfrm>
          <a:prstGeom prst="wedgeEllipseCallout">
            <a:avLst>
              <a:gd name="adj1" fmla="val 78352"/>
              <a:gd name="adj2" fmla="val 107100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 defTabSz="457200">
              <a:defRPr sz="2800">
                <a:ln w="12801" cap="flat">
                  <a:solidFill>
                    <a:srgbClr val="000000"/>
                  </a:solidFill>
                  <a:prstDash val="solid"/>
                  <a:miter lim="400000"/>
                </a:ln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      Nobody.   Nobody. </a:t>
            </a:r>
          </a:p>
        </p:txBody>
      </p:sp>
      <p:sp>
        <p:nvSpPr>
          <p:cNvPr id="310" name="Whom do you love?"/>
          <p:cNvSpPr/>
          <p:nvPr/>
        </p:nvSpPr>
        <p:spPr>
          <a:xfrm>
            <a:off x="69850" y="-159743"/>
            <a:ext cx="4876800" cy="2138661"/>
          </a:xfrm>
          <a:prstGeom prst="wedgeEllipseCallout">
            <a:avLst>
              <a:gd name="adj1" fmla="val -58432"/>
              <a:gd name="adj2" fmla="val 81568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 defTabSz="457200">
              <a:defRPr sz="2800">
                <a:ln w="12801" cap="flat">
                  <a:solidFill>
                    <a:srgbClr val="000000"/>
                  </a:solidFill>
                  <a:prstDash val="solid"/>
                  <a:miter lim="400000"/>
                </a:ln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Whom do you love? 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FFF5E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2" name="url?sa=i&amp;rct=j&amp;q=quichua&amp;source=images&amp;cd=&amp;docid=gfe8xe7ckKVCSM&amp;tbnid=nZiN2akIjQg1QM-&amp;ved=0CAUQjRw&amp;url=https%3A%2F%2Flanguages.ku.edu%2Fquichua&amp;ei=GhYhUoGlHaKE2gX-sIH4CA&amp;bvm=bv.51495398,d.tiff" descr="url?sa=i&amp;rct=j&amp;q=quichua&amp;source=images&amp;cd=&amp;docid=gfe8xe7ckKVCSM&amp;tbnid=nZiN2akIjQg1QM-&amp;ved=0CAUQjRw&amp;url=https%3A%2F%2Flanguages.ku.edu%2Fquichua&amp;ei=GhYhUoGlHaKE2gX-sIH4CA&amp;bvm=bv.51495398,d.tif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72094" y="1512023"/>
            <a:ext cx="12793338" cy="5815154"/>
          </a:xfrm>
          <a:prstGeom prst="rect">
            <a:avLst/>
          </a:prstGeom>
          <a:ln w="12700">
            <a:miter lim="400000"/>
          </a:ln>
        </p:spPr>
      </p:pic>
      <p:sp>
        <p:nvSpPr>
          <p:cNvPr id="313" name="Yangami nin."/>
          <p:cNvSpPr/>
          <p:nvPr/>
        </p:nvSpPr>
        <p:spPr>
          <a:xfrm>
            <a:off x="7780684" y="-58143"/>
            <a:ext cx="2750494" cy="2138661"/>
          </a:xfrm>
          <a:prstGeom prst="wedgeEllipseCallout">
            <a:avLst>
              <a:gd name="adj1" fmla="val -2210"/>
              <a:gd name="adj2" fmla="val 196265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 defTabSz="457200">
              <a:defRPr sz="2800">
                <a:ln w="12801" cap="flat">
                  <a:solidFill>
                    <a:srgbClr val="000000"/>
                  </a:solidFill>
                  <a:prstDash val="solid"/>
                  <a:miter lim="400000"/>
                </a:ln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Yangami nin. </a:t>
            </a:r>
          </a:p>
        </p:txBody>
      </p:sp>
      <p:sp>
        <p:nvSpPr>
          <p:cNvPr id="314" name="Mana piwasta."/>
          <p:cNvSpPr/>
          <p:nvPr/>
        </p:nvSpPr>
        <p:spPr>
          <a:xfrm>
            <a:off x="1241871" y="2572692"/>
            <a:ext cx="2747616" cy="1566119"/>
          </a:xfrm>
          <a:prstGeom prst="wedgeEllipseCallout">
            <a:avLst>
              <a:gd name="adj1" fmla="val 80611"/>
              <a:gd name="adj2" fmla="val 86694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 defTabSz="457200">
              <a:defRPr sz="2800">
                <a:ln w="12801" cap="flat">
                  <a:solidFill>
                    <a:srgbClr val="000000"/>
                  </a:solidFill>
                  <a:prstDash val="solid"/>
                  <a:miter lim="400000"/>
                </a:ln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Mana piwasta.</a:t>
            </a:r>
          </a:p>
        </p:txBody>
      </p:sp>
      <p:sp>
        <p:nvSpPr>
          <p:cNvPr id="315" name="Pita llakingi?"/>
          <p:cNvSpPr/>
          <p:nvPr/>
        </p:nvSpPr>
        <p:spPr>
          <a:xfrm>
            <a:off x="69850" y="-159743"/>
            <a:ext cx="2841080" cy="2138661"/>
          </a:xfrm>
          <a:prstGeom prst="wedgeEllipseCallout">
            <a:avLst>
              <a:gd name="adj1" fmla="val -64473"/>
              <a:gd name="adj2" fmla="val 81568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 defTabSz="457200">
              <a:defRPr sz="2800">
                <a:ln w="12801" cap="flat">
                  <a:solidFill>
                    <a:srgbClr val="000000"/>
                  </a:solidFill>
                  <a:prstDash val="solid"/>
                  <a:miter lim="400000"/>
                </a:ln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Pita llakingi?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FFF5E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" name="url?sa=i&amp;rct=j&amp;q=quichua&amp;source=images&amp;cd=&amp;docid=gfe8xe7ckKVCSM&amp;tbnid=nZiN2akIjQg1QM-&amp;ved=0CAUQjRw&amp;url=https%3A%2F%2Flanguages.ku.edu%2Fquichua&amp;ei=GhYhUoGlHaKE2gX-sIH4CA&amp;bvm=bv.51495398,d.tiff" descr="url?sa=i&amp;rct=j&amp;q=quichua&amp;source=images&amp;cd=&amp;docid=gfe8xe7ckKVCSM&amp;tbnid=nZiN2akIjQg1QM-&amp;ved=0CAUQjRw&amp;url=https%3A%2F%2Flanguages.ku.edu%2Fquichua&amp;ei=GhYhUoGlHaKE2gX-sIH4CA&amp;bvm=bv.51495398,d.tif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36550" y="1549400"/>
            <a:ext cx="12628882" cy="5740400"/>
          </a:xfrm>
          <a:prstGeom prst="rect">
            <a:avLst/>
          </a:prstGeom>
          <a:ln w="12700">
            <a:miter lim="400000"/>
          </a:ln>
        </p:spPr>
      </p:pic>
      <p:sp>
        <p:nvSpPr>
          <p:cNvPr id="318" name="See!  That’s what I mean."/>
          <p:cNvSpPr/>
          <p:nvPr/>
        </p:nvSpPr>
        <p:spPr>
          <a:xfrm>
            <a:off x="7729884" y="18057"/>
            <a:ext cx="4663679" cy="2138661"/>
          </a:xfrm>
          <a:prstGeom prst="wedgeEllipseCallout">
            <a:avLst>
              <a:gd name="adj1" fmla="val -21815"/>
              <a:gd name="adj2" fmla="val 196265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 defTabSz="457200">
              <a:defRPr sz="2800">
                <a:ln w="12801" cap="flat">
                  <a:solidFill>
                    <a:srgbClr val="000000"/>
                  </a:solidFill>
                  <a:prstDash val="solid"/>
                  <a:miter lim="400000"/>
                </a:ln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See!  That’s what I mean.   </a:t>
            </a:r>
          </a:p>
        </p:txBody>
      </p:sp>
      <p:sp>
        <p:nvSpPr>
          <p:cNvPr id="319" name="Her"/>
          <p:cNvSpPr/>
          <p:nvPr/>
        </p:nvSpPr>
        <p:spPr>
          <a:xfrm>
            <a:off x="1156890" y="2572692"/>
            <a:ext cx="2966543" cy="1006426"/>
          </a:xfrm>
          <a:prstGeom prst="wedgeEllipseCallout">
            <a:avLst>
              <a:gd name="adj1" fmla="val 78352"/>
              <a:gd name="adj2" fmla="val 107100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 defTabSz="457200">
              <a:defRPr sz="2800">
                <a:ln w="12801" cap="flat">
                  <a:solidFill>
                    <a:srgbClr val="000000"/>
                  </a:solidFill>
                  <a:prstDash val="solid"/>
                  <a:miter lim="400000"/>
                </a:ln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        Her  </a:t>
            </a:r>
          </a:p>
        </p:txBody>
      </p:sp>
      <p:sp>
        <p:nvSpPr>
          <p:cNvPr id="320" name="Don’t lie! Who do you love?"/>
          <p:cNvSpPr/>
          <p:nvPr/>
        </p:nvSpPr>
        <p:spPr>
          <a:xfrm>
            <a:off x="69850" y="-159743"/>
            <a:ext cx="4876800" cy="2138661"/>
          </a:xfrm>
          <a:prstGeom prst="wedgeEllipseCallout">
            <a:avLst>
              <a:gd name="adj1" fmla="val -58432"/>
              <a:gd name="adj2" fmla="val 81568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 defTabSz="457200">
              <a:defRPr sz="2800">
                <a:ln w="12801" cap="flat">
                  <a:solidFill>
                    <a:srgbClr val="000000"/>
                  </a:solidFill>
                  <a:prstDash val="solid"/>
                  <a:miter lim="400000"/>
                </a:ln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Don’t lie! Who do you love?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FFF5E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2" name="url?sa=i&amp;rct=j&amp;q=quichua&amp;source=images&amp;cd=&amp;docid=gfe8xe7ckKVCSM&amp;tbnid=nZiN2akIjQg1QM-&amp;ved=0CAUQjRw&amp;url=https%3A%2F%2Flanguages.ku.edu%2Fquichua&amp;ei=GhYhUoGlHaKE2gX-sIH4CA&amp;bvm=bv.51495398,d.tiff" descr="url?sa=i&amp;rct=j&amp;q=quichua&amp;source=images&amp;cd=&amp;docid=gfe8xe7ckKVCSM&amp;tbnid=nZiN2akIjQg1QM-&amp;ved=0CAUQjRw&amp;url=https%3A%2F%2Flanguages.ku.edu%2Fquichua&amp;ei=GhYhUoGlHaKE2gX-sIH4CA&amp;bvm=bv.51495398,d.tif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36550" y="1549400"/>
            <a:ext cx="12628882" cy="5740400"/>
          </a:xfrm>
          <a:prstGeom prst="rect">
            <a:avLst/>
          </a:prstGeom>
          <a:ln w="12700">
            <a:miter lim="400000"/>
          </a:ln>
        </p:spPr>
      </p:pic>
      <p:sp>
        <p:nvSpPr>
          <p:cNvPr id="323" name="Ching! Chita nini!"/>
          <p:cNvSpPr/>
          <p:nvPr/>
        </p:nvSpPr>
        <p:spPr>
          <a:xfrm>
            <a:off x="7729884" y="18057"/>
            <a:ext cx="4663679" cy="2138661"/>
          </a:xfrm>
          <a:prstGeom prst="wedgeEllipseCallout">
            <a:avLst>
              <a:gd name="adj1" fmla="val -21815"/>
              <a:gd name="adj2" fmla="val 196265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 defTabSz="457200">
              <a:defRPr sz="2800">
                <a:ln w="12801" cap="flat">
                  <a:solidFill>
                    <a:srgbClr val="000000"/>
                  </a:solidFill>
                  <a:prstDash val="solid"/>
                  <a:miter lim="400000"/>
                </a:ln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Ching! Chita nini!   </a:t>
            </a:r>
          </a:p>
        </p:txBody>
      </p:sp>
      <p:sp>
        <p:nvSpPr>
          <p:cNvPr id="324" name="Paita."/>
          <p:cNvSpPr/>
          <p:nvPr/>
        </p:nvSpPr>
        <p:spPr>
          <a:xfrm>
            <a:off x="1156890" y="2572692"/>
            <a:ext cx="2966543" cy="1006426"/>
          </a:xfrm>
          <a:prstGeom prst="wedgeEllipseCallout">
            <a:avLst>
              <a:gd name="adj1" fmla="val 78352"/>
              <a:gd name="adj2" fmla="val 107100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 defTabSz="457200">
              <a:defRPr sz="2800">
                <a:ln w="12801" cap="flat">
                  <a:solidFill>
                    <a:srgbClr val="000000"/>
                  </a:solidFill>
                  <a:prstDash val="solid"/>
                  <a:miter lim="400000"/>
                </a:ln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        Paita. </a:t>
            </a:r>
          </a:p>
        </p:txBody>
      </p:sp>
      <p:sp>
        <p:nvSpPr>
          <p:cNvPr id="325" name="Ama llullanguichu! Pita munangui?"/>
          <p:cNvSpPr/>
          <p:nvPr/>
        </p:nvSpPr>
        <p:spPr>
          <a:xfrm>
            <a:off x="69850" y="-159743"/>
            <a:ext cx="4876800" cy="2138661"/>
          </a:xfrm>
          <a:prstGeom prst="wedgeEllipseCallout">
            <a:avLst>
              <a:gd name="adj1" fmla="val -58432"/>
              <a:gd name="adj2" fmla="val 81568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 defTabSz="457200">
              <a:defRPr sz="2800">
                <a:ln w="12801" cap="flat">
                  <a:solidFill>
                    <a:srgbClr val="000000"/>
                  </a:solidFill>
                  <a:prstDash val="solid"/>
                  <a:miter lim="400000"/>
                </a:ln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Ama llullanguichu! Pita munangui?  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FFF5E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" name="url?sa=i&amp;rct=j&amp;q=quichua&amp;source=images&amp;cd=&amp;docid=gfe8xe7ckKVCSM&amp;tbnid=nZiN2akIjQg1QM-&amp;ved=0CAUQjRw&amp;url=https%3A%2F%2Flanguages.ku.edu%2Fquichua&amp;ei=GhYhUoGlHaKE2gX-sIH4CA&amp;bvm=bv.51495398,d.tiff" descr="url?sa=i&amp;rct=j&amp;q=quichua&amp;source=images&amp;cd=&amp;docid=gfe8xe7ckKVCSM&amp;tbnid=nZiN2akIjQg1QM-&amp;ved=0CAUQjRw&amp;url=https%3A%2F%2Flanguages.ku.edu%2Fquichua&amp;ei=GhYhUoGlHaKE2gX-sIH4CA&amp;bvm=bv.51495398,d.tif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36550" y="1549400"/>
            <a:ext cx="12628882" cy="5740400"/>
          </a:xfrm>
          <a:prstGeom prst="rect">
            <a:avLst/>
          </a:prstGeom>
          <a:ln w="12700">
            <a:miter lim="400000"/>
          </a:ln>
        </p:spPr>
      </p:pic>
      <p:sp>
        <p:nvSpPr>
          <p:cNvPr id="328" name="I am just talking with my husband a little bit."/>
          <p:cNvSpPr/>
          <p:nvPr/>
        </p:nvSpPr>
        <p:spPr>
          <a:xfrm>
            <a:off x="1720850" y="-159743"/>
            <a:ext cx="6164213" cy="2138661"/>
          </a:xfrm>
          <a:prstGeom prst="wedgeEllipseCallout">
            <a:avLst>
              <a:gd name="adj1" fmla="val 61899"/>
              <a:gd name="adj2" fmla="val 176209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 defTabSz="457200">
              <a:defRPr sz="2800">
                <a:ln w="12801" cap="flat">
                  <a:solidFill>
                    <a:srgbClr val="000000"/>
                  </a:solidFill>
                  <a:prstDash val="solid"/>
                  <a:miter lim="400000"/>
                </a:ln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I am just talking with my husband a little bit.</a:t>
            </a:r>
          </a:p>
        </p:txBody>
      </p:sp>
      <p:sp>
        <p:nvSpPr>
          <p:cNvPr id="329" name="I am here listening to my wife."/>
          <p:cNvSpPr/>
          <p:nvPr/>
        </p:nvSpPr>
        <p:spPr>
          <a:xfrm>
            <a:off x="7782222" y="1406177"/>
            <a:ext cx="3641428" cy="1449041"/>
          </a:xfrm>
          <a:prstGeom prst="wedgeEllipseCallout">
            <a:avLst>
              <a:gd name="adj1" fmla="val -95217"/>
              <a:gd name="adj2" fmla="val 132671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 defTabSz="457200">
              <a:defRPr sz="2800">
                <a:ln w="12801" cap="flat">
                  <a:solidFill>
                    <a:srgbClr val="000000"/>
                  </a:solidFill>
                  <a:prstDash val="solid"/>
                  <a:miter lim="400000"/>
                </a:ln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I am here listening to my wife.  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FFF5E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1" name="url?sa=i&amp;rct=j&amp;q=quichua&amp;source=images&amp;cd=&amp;docid=gfe8xe7ckKVCSM&amp;tbnid=nZiN2akIjQg1QM-&amp;ved=0CAUQjRw&amp;url=https%3A%2F%2Flanguages.ku.edu%2Fquichua&amp;ei=GhYhUoGlHaKE2gX-sIH4CA&amp;bvm=bv.51495398,d.tiff" descr="url?sa=i&amp;rct=j&amp;q=quichua&amp;source=images&amp;cd=&amp;docid=gfe8xe7ckKVCSM&amp;tbnid=nZiN2akIjQg1QM-&amp;ved=0CAUQjRw&amp;url=https%3A%2F%2Flanguages.ku.edu%2Fquichua&amp;ei=GhYhUoGlHaKE2gX-sIH4CA&amp;bvm=bv.51495398,d.tif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36550" y="1549400"/>
            <a:ext cx="12628882" cy="5740400"/>
          </a:xfrm>
          <a:prstGeom prst="rect">
            <a:avLst/>
          </a:prstGeom>
          <a:ln w="12700">
            <a:miter lim="400000"/>
          </a:ln>
        </p:spPr>
      </p:pic>
      <p:sp>
        <p:nvSpPr>
          <p:cNvPr id="332" name="Ñuka kariwa ansa kwintauni."/>
          <p:cNvSpPr/>
          <p:nvPr/>
        </p:nvSpPr>
        <p:spPr>
          <a:xfrm>
            <a:off x="1720850" y="-159743"/>
            <a:ext cx="6164213" cy="2138661"/>
          </a:xfrm>
          <a:prstGeom prst="wedgeEllipseCallout">
            <a:avLst>
              <a:gd name="adj1" fmla="val 61899"/>
              <a:gd name="adj2" fmla="val 176209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 defTabSz="457200">
              <a:defRPr sz="2800">
                <a:ln w="12801" cap="flat">
                  <a:solidFill>
                    <a:srgbClr val="000000"/>
                  </a:solidFill>
                  <a:prstDash val="solid"/>
                  <a:miter lim="400000"/>
                </a:ln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Ñuka kariwa ansa kwintauni.</a:t>
            </a:r>
          </a:p>
        </p:txBody>
      </p:sp>
      <p:sp>
        <p:nvSpPr>
          <p:cNvPr id="333" name="Warmira uya-sha-lla tiauni."/>
          <p:cNvSpPr/>
          <p:nvPr/>
        </p:nvSpPr>
        <p:spPr>
          <a:xfrm>
            <a:off x="7782222" y="1406177"/>
            <a:ext cx="3641428" cy="1449041"/>
          </a:xfrm>
          <a:prstGeom prst="wedgeEllipseCallout">
            <a:avLst>
              <a:gd name="adj1" fmla="val -95217"/>
              <a:gd name="adj2" fmla="val 132671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 defTabSz="457200">
              <a:defRPr sz="2800">
                <a:ln w="12801" cap="flat">
                  <a:solidFill>
                    <a:srgbClr val="000000"/>
                  </a:solidFill>
                  <a:prstDash val="solid"/>
                  <a:miter lim="400000"/>
                </a:ln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Warmira uya-sha-lla tiauni.  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FFF5E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5" name="url?sa=i&amp;rct=j&amp;q=quichua&amp;source=images&amp;cd=&amp;docid=gfe8xe7ckKVCSM&amp;tbnid=nZiN2akIjQg1QM-&amp;ved=0CAUQjRw&amp;url=https%3A%2F%2Flanguages.ku.edu%2Fquichua&amp;ei=GhYhUoGlHaKE2gX-sIH4CA&amp;bvm=bv.51495398,d.tiff" descr="url?sa=i&amp;rct=j&amp;q=quichua&amp;source=images&amp;cd=&amp;docid=gfe8xe7ckKVCSM&amp;tbnid=nZiN2akIjQg1QM-&amp;ved=0CAUQjRw&amp;url=https%3A%2F%2Flanguages.ku.edu%2Fquichua&amp;ei=GhYhUoGlHaKE2gX-sIH4CA&amp;bvm=bv.51495398,d.tif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36550" y="1549400"/>
            <a:ext cx="12628882" cy="5740400"/>
          </a:xfrm>
          <a:prstGeom prst="rect">
            <a:avLst/>
          </a:prstGeom>
          <a:ln w="12700">
            <a:miter lim="400000"/>
          </a:ln>
        </p:spPr>
      </p:pic>
      <p:sp>
        <p:nvSpPr>
          <p:cNvPr id="336" name="I don’t talk to my husband at all."/>
          <p:cNvSpPr/>
          <p:nvPr/>
        </p:nvSpPr>
        <p:spPr>
          <a:xfrm>
            <a:off x="1720850" y="-159743"/>
            <a:ext cx="6164213" cy="2138661"/>
          </a:xfrm>
          <a:prstGeom prst="wedgeEllipseCallout">
            <a:avLst>
              <a:gd name="adj1" fmla="val 61899"/>
              <a:gd name="adj2" fmla="val 176209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 defTabSz="457200">
              <a:defRPr sz="2800">
                <a:ln w="12801" cap="flat">
                  <a:solidFill>
                    <a:srgbClr val="000000"/>
                  </a:solidFill>
                  <a:prstDash val="solid"/>
                  <a:miter lim="400000"/>
                </a:ln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I don’t talk to my husband at all.  </a:t>
            </a:r>
          </a:p>
        </p:txBody>
      </p:sp>
      <p:sp>
        <p:nvSpPr>
          <p:cNvPr id="337" name="She is just kidding."/>
          <p:cNvSpPr/>
          <p:nvPr/>
        </p:nvSpPr>
        <p:spPr>
          <a:xfrm>
            <a:off x="7553622" y="1304577"/>
            <a:ext cx="3641428" cy="1449041"/>
          </a:xfrm>
          <a:prstGeom prst="wedgeEllipseCallout">
            <a:avLst>
              <a:gd name="adj1" fmla="val -95217"/>
              <a:gd name="adj2" fmla="val 132671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 defTabSz="457200">
              <a:defRPr sz="2800">
                <a:ln w="12801" cap="flat">
                  <a:solidFill>
                    <a:srgbClr val="000000"/>
                  </a:solidFill>
                  <a:prstDash val="solid"/>
                  <a:miter lim="400000"/>
                </a:ln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She is just kidding.       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FFF5E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9" name="url?sa=i&amp;rct=j&amp;q=quichua&amp;source=images&amp;cd=&amp;docid=gfe8xe7ckKVCSM&amp;tbnid=nZiN2akIjQg1QM-&amp;ved=0CAUQjRw&amp;url=https%3A%2F%2Flanguages.ku.edu%2Fquichua&amp;ei=GhYhUoGlHaKE2gX-sIH4CA&amp;bvm=bv.51495398,d.tiff" descr="url?sa=i&amp;rct=j&amp;q=quichua&amp;source=images&amp;cd=&amp;docid=gfe8xe7ckKVCSM&amp;tbnid=nZiN2akIjQg1QM-&amp;ved=0CAUQjRw&amp;url=https%3A%2F%2Flanguages.ku.edu%2Fquichua&amp;ei=GhYhUoGlHaKE2gX-sIH4CA&amp;bvm=bv.51495398,d.tif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36550" y="1549400"/>
            <a:ext cx="12628882" cy="5740400"/>
          </a:xfrm>
          <a:prstGeom prst="rect">
            <a:avLst/>
          </a:prstGeom>
          <a:ln w="12700">
            <a:miter lim="400000"/>
          </a:ln>
        </p:spPr>
      </p:pic>
      <p:sp>
        <p:nvSpPr>
          <p:cNvPr id="340" name="Ñuka kariwa mana ansa kwintauni."/>
          <p:cNvSpPr/>
          <p:nvPr/>
        </p:nvSpPr>
        <p:spPr>
          <a:xfrm>
            <a:off x="1720850" y="-159743"/>
            <a:ext cx="6164213" cy="2138661"/>
          </a:xfrm>
          <a:prstGeom prst="wedgeEllipseCallout">
            <a:avLst>
              <a:gd name="adj1" fmla="val 61899"/>
              <a:gd name="adj2" fmla="val 176209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 defTabSz="457200">
              <a:defRPr sz="2800">
                <a:ln w="12801" cap="flat">
                  <a:solidFill>
                    <a:srgbClr val="000000"/>
                  </a:solidFill>
                  <a:prstDash val="solid"/>
                  <a:miter lim="400000"/>
                </a:ln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Ñuka kariwa mana ansa kwintauni. </a:t>
            </a:r>
          </a:p>
        </p:txBody>
      </p:sp>
      <p:sp>
        <p:nvSpPr>
          <p:cNvPr id="341" name="Yangami nin."/>
          <p:cNvSpPr/>
          <p:nvPr/>
        </p:nvSpPr>
        <p:spPr>
          <a:xfrm>
            <a:off x="7553622" y="1304577"/>
            <a:ext cx="3641428" cy="1449041"/>
          </a:xfrm>
          <a:prstGeom prst="wedgeEllipseCallout">
            <a:avLst>
              <a:gd name="adj1" fmla="val -95217"/>
              <a:gd name="adj2" fmla="val 132671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 defTabSz="457200">
              <a:defRPr sz="2800">
                <a:ln w="12801" cap="flat">
                  <a:solidFill>
                    <a:srgbClr val="000000"/>
                  </a:solidFill>
                  <a:prstDash val="solid"/>
                  <a:miter lim="400000"/>
                </a:ln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Yangami nin.      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FFF5E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3" name="url?sa=i&amp;rct=j&amp;q=quichua&amp;source=images&amp;cd=&amp;docid=gfe8xe7ckKVCSM&amp;tbnid=nZiN2akIjQg1QM-&amp;ved=0CAUQjRw&amp;url=https%3A%2F%2Flanguages.ku.edu%2Fquichua&amp;ei=GhYhUoGlHaKE2gX-sIH4CA&amp;bvm=bv.51495398,d.tiff" descr="url?sa=i&amp;rct=j&amp;q=quichua&amp;source=images&amp;cd=&amp;docid=gfe8xe7ckKVCSM&amp;tbnid=nZiN2akIjQg1QM-&amp;ved=0CAUQjRw&amp;url=https%3A%2F%2Flanguages.ku.edu%2Fquichua&amp;ei=GhYhUoGlHaKE2gX-sIH4CA&amp;bvm=bv.51495398,d.tif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36550" y="1549400"/>
            <a:ext cx="12628882" cy="5740400"/>
          </a:xfrm>
          <a:prstGeom prst="rect">
            <a:avLst/>
          </a:prstGeom>
          <a:ln w="12700">
            <a:miter lim="400000"/>
          </a:ln>
        </p:spPr>
      </p:pic>
      <p:sp>
        <p:nvSpPr>
          <p:cNvPr id="344" name="Ñuka randi paywa pani kwinta kwitarini karan chishi kuti!"/>
          <p:cNvSpPr/>
          <p:nvPr/>
        </p:nvSpPr>
        <p:spPr>
          <a:xfrm>
            <a:off x="1250950" y="-197843"/>
            <a:ext cx="6164213" cy="2138661"/>
          </a:xfrm>
          <a:prstGeom prst="wedgeEllipseCallout">
            <a:avLst>
              <a:gd name="adj1" fmla="val -69846"/>
              <a:gd name="adj2" fmla="val -3046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 defTabSz="457200">
              <a:defRPr sz="2800">
                <a:ln w="12801" cap="flat">
                  <a:solidFill>
                    <a:srgbClr val="000000"/>
                  </a:solidFill>
                  <a:prstDash val="solid"/>
                  <a:miter lim="400000"/>
                </a:ln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Ñuka randi paywa pani kwinta kwitarini karan chishi kuti!   </a:t>
            </a:r>
          </a:p>
        </p:txBody>
      </p:sp>
      <p:sp>
        <p:nvSpPr>
          <p:cNvPr id="345" name="Yangami nin."/>
          <p:cNvSpPr/>
          <p:nvPr/>
        </p:nvSpPr>
        <p:spPr>
          <a:xfrm>
            <a:off x="7553622" y="1304577"/>
            <a:ext cx="2457302" cy="1449041"/>
          </a:xfrm>
          <a:prstGeom prst="wedgeEllipseCallout">
            <a:avLst>
              <a:gd name="adj1" fmla="val -117006"/>
              <a:gd name="adj2" fmla="val 132671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 defTabSz="457200">
              <a:defRPr sz="2800">
                <a:ln w="12801" cap="flat">
                  <a:solidFill>
                    <a:srgbClr val="000000"/>
                  </a:solidFill>
                  <a:prstDash val="solid"/>
                  <a:miter lim="400000"/>
                </a:ln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Yangami nin.    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FFF5E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2" name="url?sa=i&amp;rct=j&amp;q=quichua&amp;source=images&amp;cd=&amp;docid=gfe8xe7ckKVCSM&amp;tbnid=nZiN2akIjQg1QM-&amp;ved=0CAUQjRw&amp;url=https%3A%2F%2Flanguages.ku.edu%2Fquichua&amp;ei=GhYhUoGlHaKE2gX-sIH4CA&amp;bvm=bv.51495398,d.tiff" descr="url?sa=i&amp;rct=j&amp;q=quichua&amp;source=images&amp;cd=&amp;docid=gfe8xe7ckKVCSM&amp;tbnid=nZiN2akIjQg1QM-&amp;ved=0CAUQjRw&amp;url=https%3A%2F%2Flanguages.ku.edu%2Fquichua&amp;ei=GhYhUoGlHaKE2gX-sIH4CA&amp;bvm=bv.51495398,d.tif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72094" y="1512023"/>
            <a:ext cx="12793338" cy="5815154"/>
          </a:xfrm>
          <a:prstGeom prst="rect">
            <a:avLst/>
          </a:prstGeom>
          <a:ln w="12700">
            <a:miter lim="400000"/>
          </a:ln>
        </p:spPr>
      </p:pic>
      <p:sp>
        <p:nvSpPr>
          <p:cNvPr id="153" name="Her."/>
          <p:cNvSpPr/>
          <p:nvPr/>
        </p:nvSpPr>
        <p:spPr>
          <a:xfrm>
            <a:off x="5977284" y="566935"/>
            <a:ext cx="2201715" cy="675383"/>
          </a:xfrm>
          <a:prstGeom prst="wedgeEllipseCallout">
            <a:avLst>
              <a:gd name="adj1" fmla="val -56671"/>
              <a:gd name="adj2" fmla="val 482884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 defTabSz="457200">
              <a:defRPr sz="2800">
                <a:ln w="12801" cap="flat">
                  <a:solidFill>
                    <a:srgbClr val="000000"/>
                  </a:solidFill>
                  <a:prstDash val="solid"/>
                  <a:miter lim="400000"/>
                </a:ln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Her. </a:t>
            </a:r>
          </a:p>
        </p:txBody>
      </p:sp>
      <p:sp>
        <p:nvSpPr>
          <p:cNvPr id="154" name="Which woman did you marry?"/>
          <p:cNvSpPr/>
          <p:nvPr/>
        </p:nvSpPr>
        <p:spPr>
          <a:xfrm>
            <a:off x="120650" y="1103461"/>
            <a:ext cx="5419180" cy="1123455"/>
          </a:xfrm>
          <a:prstGeom prst="wedgeEllipseCallout">
            <a:avLst>
              <a:gd name="adj1" fmla="val -56080"/>
              <a:gd name="adj2" fmla="val 98149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 defTabSz="457200">
              <a:defRPr sz="2800">
                <a:ln w="12801" cap="flat">
                  <a:solidFill>
                    <a:srgbClr val="000000"/>
                  </a:solidFill>
                  <a:prstDash val="solid"/>
                  <a:miter lim="400000"/>
                </a:ln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Which woman did you marry?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FFF5E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7" name="url?sa=i&amp;rct=j&amp;q=quichua&amp;source=images&amp;cd=&amp;docid=gfe8xe7ckKVCSM&amp;tbnid=nZiN2akIjQg1QM-&amp;ved=0CAUQjRw&amp;url=https%3A%2F%2Flanguages.ku.edu%2Fquichua&amp;ei=GhYhUoGlHaKE2gX-sIH4CA&amp;bvm=bv.51495398,d.tiff" descr="url?sa=i&amp;rct=j&amp;q=quichua&amp;source=images&amp;cd=&amp;docid=gfe8xe7ckKVCSM&amp;tbnid=nZiN2akIjQg1QM-&amp;ved=0CAUQjRw&amp;url=https%3A%2F%2Flanguages.ku.edu%2Fquichua&amp;ei=GhYhUoGlHaKE2gX-sIH4CA&amp;bvm=bv.51495398,d.tif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36550" y="1549400"/>
            <a:ext cx="12628882" cy="5740400"/>
          </a:xfrm>
          <a:prstGeom prst="rect">
            <a:avLst/>
          </a:prstGeom>
          <a:ln w="12700">
            <a:miter lim="400000"/>
          </a:ln>
        </p:spPr>
      </p:pic>
      <p:sp>
        <p:nvSpPr>
          <p:cNvPr id="348" name="Well I, on the other hand, talk with him like a brother every afternoon."/>
          <p:cNvSpPr/>
          <p:nvPr/>
        </p:nvSpPr>
        <p:spPr>
          <a:xfrm>
            <a:off x="1250950" y="-197843"/>
            <a:ext cx="6164213" cy="2138661"/>
          </a:xfrm>
          <a:prstGeom prst="wedgeEllipseCallout">
            <a:avLst>
              <a:gd name="adj1" fmla="val -69846"/>
              <a:gd name="adj2" fmla="val -3046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 defTabSz="457200">
              <a:defRPr sz="2800">
                <a:ln w="12801" cap="flat">
                  <a:solidFill>
                    <a:srgbClr val="000000"/>
                  </a:solidFill>
                  <a:prstDash val="solid"/>
                  <a:miter lim="400000"/>
                </a:ln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Well I, on the other hand, talk with him like a brother every afternoon. </a:t>
            </a:r>
          </a:p>
        </p:txBody>
      </p:sp>
      <p:sp>
        <p:nvSpPr>
          <p:cNvPr id="349" name="She is just saying that!"/>
          <p:cNvSpPr/>
          <p:nvPr/>
        </p:nvSpPr>
        <p:spPr>
          <a:xfrm>
            <a:off x="7553622" y="1304577"/>
            <a:ext cx="2457302" cy="1449041"/>
          </a:xfrm>
          <a:prstGeom prst="wedgeEllipseCallout">
            <a:avLst>
              <a:gd name="adj1" fmla="val -117006"/>
              <a:gd name="adj2" fmla="val 132671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 defTabSz="457200">
              <a:defRPr sz="2800">
                <a:ln w="12801" cap="flat">
                  <a:solidFill>
                    <a:srgbClr val="000000"/>
                  </a:solidFill>
                  <a:prstDash val="solid"/>
                  <a:miter lim="400000"/>
                </a:ln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She is just saying that!    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FFF5E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1" name="url?sa=i&amp;rct=j&amp;q=quichua&amp;source=images&amp;cd=&amp;docid=gfe8xe7ckKVCSM&amp;tbnid=nZiN2akIjQg1QM-&amp;ved=0CAUQjRw&amp;url=https%3A%2F%2Flanguages.ku.edu%2Fquichua&amp;ei=GhYhUoGlHaKE2gX-sIH4CA&amp;bvm=bv.51495398,d.tiff" descr="url?sa=i&amp;rct=j&amp;q=quichua&amp;source=images&amp;cd=&amp;docid=gfe8xe7ckKVCSM&amp;tbnid=nZiN2akIjQg1QM-&amp;ved=0CAUQjRw&amp;url=https%3A%2F%2Flanguages.ku.edu%2Fquichua&amp;ei=GhYhUoGlHaKE2gX-sIH4CA&amp;bvm=bv.51495398,d.tif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36550" y="1549400"/>
            <a:ext cx="12628882" cy="5740400"/>
          </a:xfrm>
          <a:prstGeom prst="rect">
            <a:avLst/>
          </a:prstGeom>
          <a:ln w="12700">
            <a:miter lim="400000"/>
          </a:ln>
        </p:spPr>
      </p:pic>
      <p:sp>
        <p:nvSpPr>
          <p:cNvPr id="352" name="Quote Bubble"/>
          <p:cNvSpPr/>
          <p:nvPr/>
        </p:nvSpPr>
        <p:spPr>
          <a:xfrm>
            <a:off x="1225549" y="81557"/>
            <a:ext cx="6164214" cy="2138661"/>
          </a:xfrm>
          <a:prstGeom prst="wedgeEllipseCallout">
            <a:avLst>
              <a:gd name="adj1" fmla="val 17511"/>
              <a:gd name="adj2" fmla="val 121085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353" name="That woman used to be my fiance."/>
          <p:cNvSpPr txBox="1"/>
          <p:nvPr/>
        </p:nvSpPr>
        <p:spPr>
          <a:xfrm>
            <a:off x="1664915" y="908707"/>
            <a:ext cx="5549876" cy="4963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 defTabSz="457200">
              <a:defRPr sz="2800"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That woman used to be my fiance.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FFF5E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5" name="url?sa=i&amp;rct=j&amp;q=quichua&amp;source=images&amp;cd=&amp;docid=gfe8xe7ckKVCSM&amp;tbnid=nZiN2akIjQg1QM-&amp;ved=0CAUQjRw&amp;url=https%3A%2F%2Flanguages.ku.edu%2Fquichua&amp;ei=GhYhUoGlHaKE2gX-sIH4CA&amp;bvm=bv.51495398,d.tiff" descr="url?sa=i&amp;rct=j&amp;q=quichua&amp;source=images&amp;cd=&amp;docid=gfe8xe7ckKVCSM&amp;tbnid=nZiN2akIjQg1QM-&amp;ved=0CAUQjRw&amp;url=https%3A%2F%2Flanguages.ku.edu%2Fquichua&amp;ei=GhYhUoGlHaKE2gX-sIH4CA&amp;bvm=bv.51495398,d.tif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36550" y="1549400"/>
            <a:ext cx="12628882" cy="5740400"/>
          </a:xfrm>
          <a:prstGeom prst="rect">
            <a:avLst/>
          </a:prstGeom>
          <a:ln w="12700">
            <a:miter lim="400000"/>
          </a:ln>
        </p:spPr>
      </p:pic>
      <p:sp>
        <p:nvSpPr>
          <p:cNvPr id="356" name="Chi warmi ñaupa ñuka warmi tukuna aka."/>
          <p:cNvSpPr/>
          <p:nvPr/>
        </p:nvSpPr>
        <p:spPr>
          <a:xfrm>
            <a:off x="1225550" y="81557"/>
            <a:ext cx="6164213" cy="2138661"/>
          </a:xfrm>
          <a:prstGeom prst="wedgeEllipseCallout">
            <a:avLst>
              <a:gd name="adj1" fmla="val 17511"/>
              <a:gd name="adj2" fmla="val 121085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 defTabSz="457200">
              <a:defRPr sz="2800">
                <a:ln w="12801" cap="flat">
                  <a:solidFill>
                    <a:srgbClr val="000000"/>
                  </a:solidFill>
                  <a:prstDash val="solid"/>
                  <a:miter lim="400000"/>
                </a:ln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Chi warmi ñaupa ñuka warmi tukuna aka. 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FFF5E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" name="url?sa=i&amp;rct=j&amp;q=quichua&amp;source=images&amp;cd=&amp;docid=gfe8xe7ckKVCSM&amp;tbnid=nZiN2akIjQg1QM-&amp;ved=0CAUQjRw&amp;url=https%3A%2F%2Flanguages.ku.edu%2Fquichua&amp;ei=GhYhUoGlHaKE2gX-sIH4CA&amp;bvm=bv.51495398,d.tiff" descr="url?sa=i&amp;rct=j&amp;q=quichua&amp;source=images&amp;cd=&amp;docid=gfe8xe7ckKVCSM&amp;tbnid=nZiN2akIjQg1QM-&amp;ved=0CAUQjRw&amp;url=https%3A%2F%2Flanguages.ku.edu%2Fquichua&amp;ei=GhYhUoGlHaKE2gX-sIH4CA&amp;bvm=bv.51495398,d.tif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54050" y="2612735"/>
            <a:ext cx="12636500" cy="5743865"/>
          </a:xfrm>
          <a:prstGeom prst="rect">
            <a:avLst/>
          </a:prstGeom>
          <a:ln w="12700">
            <a:miter lim="400000"/>
          </a:ln>
        </p:spPr>
      </p:pic>
      <p:sp>
        <p:nvSpPr>
          <p:cNvPr id="359" name="Quote Bubble"/>
          <p:cNvSpPr/>
          <p:nvPr/>
        </p:nvSpPr>
        <p:spPr>
          <a:xfrm>
            <a:off x="7771060" y="830262"/>
            <a:ext cx="5430690" cy="2079626"/>
          </a:xfrm>
          <a:prstGeom prst="wedgeEllipseCallout">
            <a:avLst>
              <a:gd name="adj1" fmla="val -22882"/>
              <a:gd name="adj2" fmla="val 198903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360" name="Ching!"/>
          <p:cNvSpPr txBox="1"/>
          <p:nvPr/>
        </p:nvSpPr>
        <p:spPr>
          <a:xfrm>
            <a:off x="10040019" y="1541276"/>
            <a:ext cx="1339802" cy="4963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 defTabSz="457200">
              <a:defRPr sz="2800"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Ching!  </a:t>
            </a:r>
          </a:p>
        </p:txBody>
      </p:sp>
      <p:sp>
        <p:nvSpPr>
          <p:cNvPr id="361" name="Chi llakinara ña tukuchini."/>
          <p:cNvSpPr/>
          <p:nvPr/>
        </p:nvSpPr>
        <p:spPr>
          <a:xfrm>
            <a:off x="1130300" y="360114"/>
            <a:ext cx="6673950" cy="1747045"/>
          </a:xfrm>
          <a:prstGeom prst="wedgeEllipseCallout">
            <a:avLst>
              <a:gd name="adj1" fmla="val 16977"/>
              <a:gd name="adj2" fmla="val 160967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 defTabSz="457200">
              <a:defRPr sz="2800"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Chi llakinara ña tukuchini. 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FFF5E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3" name="url?sa=i&amp;rct=j&amp;q=quichua&amp;source=images&amp;cd=&amp;docid=gfe8xe7ckKVCSM&amp;tbnid=nZiN2akIjQg1QM-&amp;ved=0CAUQjRw&amp;url=https%3A%2F%2Flanguages.ku.edu%2Fquichua&amp;ei=GhYhUoGlHaKE2gX-sIH4CA&amp;bvm=bv.51495398,d.tiff" descr="url?sa=i&amp;rct=j&amp;q=quichua&amp;source=images&amp;cd=&amp;docid=gfe8xe7ckKVCSM&amp;tbnid=nZiN2akIjQg1QM-&amp;ved=0CAUQjRw&amp;url=https%3A%2F%2Flanguages.ku.edu%2Fquichua&amp;ei=GhYhUoGlHaKE2gX-sIH4CA&amp;bvm=bv.51495398,d.tif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36550" y="1549400"/>
            <a:ext cx="12628882" cy="5740400"/>
          </a:xfrm>
          <a:prstGeom prst="rect">
            <a:avLst/>
          </a:prstGeom>
          <a:ln w="12700">
            <a:miter lim="400000"/>
          </a:ln>
        </p:spPr>
      </p:pic>
      <p:sp>
        <p:nvSpPr>
          <p:cNvPr id="364" name="Quote Bubble"/>
          <p:cNvSpPr/>
          <p:nvPr/>
        </p:nvSpPr>
        <p:spPr>
          <a:xfrm>
            <a:off x="1225550" y="228600"/>
            <a:ext cx="4661198" cy="1991618"/>
          </a:xfrm>
          <a:prstGeom prst="wedgeEllipseCallout">
            <a:avLst>
              <a:gd name="adj1" fmla="val 44226"/>
              <a:gd name="adj2" fmla="val 95196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365" name="That love is finished now."/>
          <p:cNvSpPr txBox="1"/>
          <p:nvPr/>
        </p:nvSpPr>
        <p:spPr>
          <a:xfrm>
            <a:off x="1664915" y="908707"/>
            <a:ext cx="4087367" cy="4963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 defTabSz="457200">
              <a:defRPr sz="2800"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That love is finished now.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FFF5E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7" name="url?sa=i&amp;rct=j&amp;q=quichua&amp;source=images&amp;cd=&amp;docid=gfe8xe7ckKVCSM&amp;tbnid=nZiN2akIjQg1QM-&amp;ved=0CAUQjRw&amp;url=https%3A%2F%2Flanguages.ku.edu%2Fquichua&amp;ei=GhYhUoGlHaKE2gX-sIH4CA&amp;bvm=bv.51495398,d.tiff" descr="url?sa=i&amp;rct=j&amp;q=quichua&amp;source=images&amp;cd=&amp;docid=gfe8xe7ckKVCSM&amp;tbnid=nZiN2akIjQg1QM-&amp;ved=0CAUQjRw&amp;url=https%3A%2F%2Flanguages.ku.edu%2Fquichua&amp;ei=GhYhUoGlHaKE2gX-sIH4CA&amp;bvm=bv.51495398,d.tif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54050" y="2612735"/>
            <a:ext cx="12636500" cy="5743865"/>
          </a:xfrm>
          <a:prstGeom prst="rect">
            <a:avLst/>
          </a:prstGeom>
          <a:ln w="12700">
            <a:miter lim="400000"/>
          </a:ln>
        </p:spPr>
      </p:pic>
      <p:sp>
        <p:nvSpPr>
          <p:cNvPr id="368" name="Quote Bubble"/>
          <p:cNvSpPr/>
          <p:nvPr/>
        </p:nvSpPr>
        <p:spPr>
          <a:xfrm>
            <a:off x="7771060" y="830262"/>
            <a:ext cx="5430690" cy="2079626"/>
          </a:xfrm>
          <a:prstGeom prst="wedgeEllipseCallout">
            <a:avLst>
              <a:gd name="adj1" fmla="val -22882"/>
              <a:gd name="adj2" fmla="val 198903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369" name="Now that woman is crying."/>
          <p:cNvSpPr txBox="1"/>
          <p:nvPr/>
        </p:nvSpPr>
        <p:spPr>
          <a:xfrm>
            <a:off x="7830219" y="1579376"/>
            <a:ext cx="4462067" cy="4963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 defTabSz="457200">
              <a:defRPr sz="2800"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Now that woman is crying.  </a:t>
            </a:r>
          </a:p>
        </p:txBody>
      </p:sp>
      <p:sp>
        <p:nvSpPr>
          <p:cNvPr id="370" name="I haven’t even thought of her for a long time."/>
          <p:cNvSpPr/>
          <p:nvPr/>
        </p:nvSpPr>
        <p:spPr>
          <a:xfrm>
            <a:off x="317500" y="423614"/>
            <a:ext cx="6673950" cy="1747045"/>
          </a:xfrm>
          <a:prstGeom prst="wedgeEllipseCallout">
            <a:avLst>
              <a:gd name="adj1" fmla="val -49625"/>
              <a:gd name="adj2" fmla="val 72922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 defTabSz="457200">
              <a:defRPr sz="2800"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I haven’t even thought of her for a long time.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FFF5E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2" name="url?sa=i&amp;rct=j&amp;q=quichua&amp;source=images&amp;cd=&amp;docid=gfe8xe7ckKVCSM&amp;tbnid=nZiN2akIjQg1QM-&amp;ved=0CAUQjRw&amp;url=https%3A%2F%2Flanguages.ku.edu%2Fquichua&amp;ei=GhYhUoGlHaKE2gX-sIH4CA&amp;bvm=bv.51495398,d.tiff" descr="url?sa=i&amp;rct=j&amp;q=quichua&amp;source=images&amp;cd=&amp;docid=gfe8xe7ckKVCSM&amp;tbnid=nZiN2akIjQg1QM-&amp;ved=0CAUQjRw&amp;url=https%3A%2F%2Flanguages.ku.edu%2Fquichua&amp;ei=GhYhUoGlHaKE2gX-sIH4CA&amp;bvm=bv.51495398,d.tif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54050" y="2612735"/>
            <a:ext cx="12636500" cy="5743865"/>
          </a:xfrm>
          <a:prstGeom prst="rect">
            <a:avLst/>
          </a:prstGeom>
          <a:ln w="12700">
            <a:miter lim="400000"/>
          </a:ln>
        </p:spPr>
      </p:pic>
      <p:sp>
        <p:nvSpPr>
          <p:cNvPr id="373" name="Quote Bubble"/>
          <p:cNvSpPr/>
          <p:nvPr/>
        </p:nvSpPr>
        <p:spPr>
          <a:xfrm>
            <a:off x="7771060" y="830262"/>
            <a:ext cx="5430690" cy="2079626"/>
          </a:xfrm>
          <a:prstGeom prst="wedgeEllipseCallout">
            <a:avLst>
              <a:gd name="adj1" fmla="val -22882"/>
              <a:gd name="adj2" fmla="val 198903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374" name="Kuna chi warmi wakaun"/>
          <p:cNvSpPr txBox="1"/>
          <p:nvPr/>
        </p:nvSpPr>
        <p:spPr>
          <a:xfrm>
            <a:off x="7830219" y="1579376"/>
            <a:ext cx="4067226" cy="4963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 defTabSz="457200">
              <a:defRPr sz="2800"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Kuna chi warmi wakaun  </a:t>
            </a:r>
          </a:p>
        </p:txBody>
      </p:sp>
      <p:sp>
        <p:nvSpPr>
          <p:cNvPr id="375" name="Unai paita mana ansa iyarini."/>
          <p:cNvSpPr/>
          <p:nvPr/>
        </p:nvSpPr>
        <p:spPr>
          <a:xfrm>
            <a:off x="1130300" y="360114"/>
            <a:ext cx="6673950" cy="1747045"/>
          </a:xfrm>
          <a:prstGeom prst="wedgeEllipseCallout">
            <a:avLst>
              <a:gd name="adj1" fmla="val 16977"/>
              <a:gd name="adj2" fmla="val 160967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 defTabSz="457200">
              <a:defRPr sz="2800"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Unai paita mana ansa iyarini.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FFF5E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7" name="url?sa=i&amp;rct=j&amp;q=quichua&amp;source=images&amp;cd=&amp;docid=gfe8xe7ckKVCSM&amp;tbnid=nZiN2akIjQg1QM-&amp;ved=0CAUQjRw&amp;url=https%3A%2F%2Flanguages.ku.edu%2Fquichua&amp;ei=GhYhUoGlHaKE2gX-sIH4CA&amp;bvm=bv.51495398,d.tiff" descr="url?sa=i&amp;rct=j&amp;q=quichua&amp;source=images&amp;cd=&amp;docid=gfe8xe7ckKVCSM&amp;tbnid=nZiN2akIjQg1QM-&amp;ved=0CAUQjRw&amp;url=https%3A%2F%2Flanguages.ku.edu%2Fquichua&amp;ei=GhYhUoGlHaKE2gX-sIH4CA&amp;bvm=bv.51495398,d.tif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54050" y="2612735"/>
            <a:ext cx="12636500" cy="5743865"/>
          </a:xfrm>
          <a:prstGeom prst="rect">
            <a:avLst/>
          </a:prstGeom>
          <a:ln w="12700">
            <a:miter lim="400000"/>
          </a:ln>
        </p:spPr>
      </p:pic>
      <p:sp>
        <p:nvSpPr>
          <p:cNvPr id="378" name="Quote Bubble"/>
          <p:cNvSpPr/>
          <p:nvPr/>
        </p:nvSpPr>
        <p:spPr>
          <a:xfrm>
            <a:off x="7771060" y="830262"/>
            <a:ext cx="5430690" cy="2079626"/>
          </a:xfrm>
          <a:prstGeom prst="wedgeEllipseCallout">
            <a:avLst>
              <a:gd name="adj1" fmla="val -22882"/>
              <a:gd name="adj2" fmla="val 198903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379" name="This man is mine.  Not yours!"/>
          <p:cNvSpPr txBox="1"/>
          <p:nvPr/>
        </p:nvSpPr>
        <p:spPr>
          <a:xfrm>
            <a:off x="7830219" y="1579376"/>
            <a:ext cx="4916290" cy="4963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 defTabSz="457200">
              <a:defRPr sz="2800"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This man is mine.  Not yours!  </a:t>
            </a:r>
          </a:p>
        </p:txBody>
      </p:sp>
      <p:sp>
        <p:nvSpPr>
          <p:cNvPr id="380" name="She wants to take him away from me."/>
          <p:cNvSpPr/>
          <p:nvPr/>
        </p:nvSpPr>
        <p:spPr>
          <a:xfrm>
            <a:off x="317500" y="423614"/>
            <a:ext cx="6673950" cy="1747045"/>
          </a:xfrm>
          <a:prstGeom prst="wedgeEllipseCallout">
            <a:avLst>
              <a:gd name="adj1" fmla="val -49625"/>
              <a:gd name="adj2" fmla="val 72922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 defTabSz="457200">
              <a:defRPr sz="2800"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She wants to take him away from me.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FFF5E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2" name="url?sa=i&amp;rct=j&amp;q=quichua&amp;source=images&amp;cd=&amp;docid=gfe8xe7ckKVCSM&amp;tbnid=nZiN2akIjQg1QM-&amp;ved=0CAUQjRw&amp;url=https%3A%2F%2Flanguages.ku.edu%2Fquichua&amp;ei=GhYhUoGlHaKE2gX-sIH4CA&amp;bvm=bv.51495398,d.tiff" descr="url?sa=i&amp;rct=j&amp;q=quichua&amp;source=images&amp;cd=&amp;docid=gfe8xe7ckKVCSM&amp;tbnid=nZiN2akIjQg1QM-&amp;ved=0CAUQjRw&amp;url=https%3A%2F%2Flanguages.ku.edu%2Fquichua&amp;ei=GhYhUoGlHaKE2gX-sIH4CA&amp;bvm=bv.51495398,d.tif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54050" y="2612735"/>
            <a:ext cx="12636500" cy="5743865"/>
          </a:xfrm>
          <a:prstGeom prst="rect">
            <a:avLst/>
          </a:prstGeom>
          <a:ln w="12700">
            <a:miter lim="400000"/>
          </a:ln>
        </p:spPr>
      </p:pic>
      <p:sp>
        <p:nvSpPr>
          <p:cNvPr id="383" name="Quote Bubble"/>
          <p:cNvSpPr/>
          <p:nvPr/>
        </p:nvSpPr>
        <p:spPr>
          <a:xfrm>
            <a:off x="7771060" y="830262"/>
            <a:ext cx="5430690" cy="2079626"/>
          </a:xfrm>
          <a:prstGeom prst="wedgeEllipseCallout">
            <a:avLst>
              <a:gd name="adj1" fmla="val -22882"/>
              <a:gd name="adj2" fmla="val 198903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384" name="Kai kari ñukakmi.  Mana kambak-chu."/>
          <p:cNvSpPr txBox="1"/>
          <p:nvPr/>
        </p:nvSpPr>
        <p:spPr>
          <a:xfrm>
            <a:off x="7830219" y="1579376"/>
            <a:ext cx="6142138" cy="4963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 defTabSz="457200">
              <a:defRPr sz="2800"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Kai kari ñukakmi.  Mana kambak-chu. </a:t>
            </a:r>
          </a:p>
        </p:txBody>
      </p:sp>
      <p:sp>
        <p:nvSpPr>
          <p:cNvPr id="385" name="Pay ñukara kichusha nin."/>
          <p:cNvSpPr/>
          <p:nvPr/>
        </p:nvSpPr>
        <p:spPr>
          <a:xfrm>
            <a:off x="317500" y="423614"/>
            <a:ext cx="6673950" cy="1747045"/>
          </a:xfrm>
          <a:prstGeom prst="wedgeEllipseCallout">
            <a:avLst>
              <a:gd name="adj1" fmla="val -49625"/>
              <a:gd name="adj2" fmla="val 72922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 defTabSz="457200">
              <a:defRPr sz="2800"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Pay ñukara kichusha nin.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FFF5E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7" name="url?sa=i&amp;rct=j&amp;q=quichua&amp;source=images&amp;cd=&amp;docid=gfe8xe7ckKVCSM&amp;tbnid=nZiN2akIjQg1QM-&amp;ved=0CAUQjRw&amp;url=https%3A%2F%2Flanguages.ku.edu%2Fquichua&amp;ei=GhYhUoGlHaKE2gX-sIH4CA&amp;bvm=bv.51495398,d.tiff" descr="url?sa=i&amp;rct=j&amp;q=quichua&amp;source=images&amp;cd=&amp;docid=gfe8xe7ckKVCSM&amp;tbnid=nZiN2akIjQg1QM-&amp;ved=0CAUQjRw&amp;url=https%3A%2F%2Flanguages.ku.edu%2Fquichua&amp;ei=GhYhUoGlHaKE2gX-sIH4CA&amp;bvm=bv.51495398,d.tif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54050" y="2612734"/>
            <a:ext cx="12636500" cy="5743866"/>
          </a:xfrm>
          <a:prstGeom prst="rect">
            <a:avLst/>
          </a:prstGeom>
          <a:ln w="12700">
            <a:miter lim="400000"/>
          </a:ln>
        </p:spPr>
      </p:pic>
      <p:sp>
        <p:nvSpPr>
          <p:cNvPr id="388" name="Quote Bubble"/>
          <p:cNvSpPr/>
          <p:nvPr/>
        </p:nvSpPr>
        <p:spPr>
          <a:xfrm>
            <a:off x="7771060" y="830262"/>
            <a:ext cx="5430690" cy="2079626"/>
          </a:xfrm>
          <a:prstGeom prst="wedgeEllipseCallout">
            <a:avLst>
              <a:gd name="adj1" fmla="val -22882"/>
              <a:gd name="adj2" fmla="val 198903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389" name="Don’t talk with my husband"/>
          <p:cNvSpPr txBox="1"/>
          <p:nvPr/>
        </p:nvSpPr>
        <p:spPr>
          <a:xfrm>
            <a:off x="8460705" y="1439676"/>
            <a:ext cx="4363790" cy="4963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 defTabSz="457200">
              <a:defRPr sz="2800"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Don’t talk with my husband</a:t>
            </a:r>
          </a:p>
        </p:txBody>
      </p:sp>
      <p:sp>
        <p:nvSpPr>
          <p:cNvPr id="390" name="He is the one who gave me his cell phone number."/>
          <p:cNvSpPr/>
          <p:nvPr/>
        </p:nvSpPr>
        <p:spPr>
          <a:xfrm>
            <a:off x="292100" y="614114"/>
            <a:ext cx="6673950" cy="1747045"/>
          </a:xfrm>
          <a:prstGeom prst="wedgeEllipseCallout">
            <a:avLst>
              <a:gd name="adj1" fmla="val -49625"/>
              <a:gd name="adj2" fmla="val 72922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 defTabSz="457200">
              <a:defRPr sz="2800"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He is the one who gave me his cell phone number.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FFF5E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6" name="url?sa=i&amp;rct=j&amp;q=quichua&amp;source=images&amp;cd=&amp;docid=gfe8xe7ckKVCSM&amp;tbnid=nZiN2akIjQg1QM-&amp;ved=0CAUQjRw&amp;url=https%3A%2F%2Flanguages.ku.edu%2Fquichua&amp;ei=GhYhUoGlHaKE2gX-sIH4CA&amp;bvm=bv.51495398,d.tiff" descr="url?sa=i&amp;rct=j&amp;q=quichua&amp;source=images&amp;cd=&amp;docid=gfe8xe7ckKVCSM&amp;tbnid=nZiN2akIjQg1QM-&amp;ved=0CAUQjRw&amp;url=https%3A%2F%2Flanguages.ku.edu%2Fquichua&amp;ei=GhYhUoGlHaKE2gX-sIH4CA&amp;bvm=bv.51495398,d.tif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72094" y="1512023"/>
            <a:ext cx="12793338" cy="5815154"/>
          </a:xfrm>
          <a:prstGeom prst="rect">
            <a:avLst/>
          </a:prstGeom>
          <a:ln w="12700">
            <a:miter lim="400000"/>
          </a:ln>
        </p:spPr>
      </p:pic>
      <p:sp>
        <p:nvSpPr>
          <p:cNvPr id="157" name="Ñukara."/>
          <p:cNvSpPr/>
          <p:nvPr/>
        </p:nvSpPr>
        <p:spPr>
          <a:xfrm>
            <a:off x="8072784" y="1176535"/>
            <a:ext cx="2201715" cy="675383"/>
          </a:xfrm>
          <a:prstGeom prst="wedgeEllipseCallout">
            <a:avLst>
              <a:gd name="adj1" fmla="val 403"/>
              <a:gd name="adj2" fmla="val 528491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 defTabSz="457200">
              <a:defRPr sz="2800">
                <a:ln w="12801" cap="flat">
                  <a:solidFill>
                    <a:srgbClr val="000000"/>
                  </a:solidFill>
                  <a:prstDash val="solid"/>
                  <a:miter lim="400000"/>
                </a:ln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Ñukara.</a:t>
            </a:r>
          </a:p>
        </p:txBody>
      </p:sp>
      <p:sp>
        <p:nvSpPr>
          <p:cNvPr id="158" name="Maikanda?"/>
          <p:cNvSpPr/>
          <p:nvPr/>
        </p:nvSpPr>
        <p:spPr>
          <a:xfrm>
            <a:off x="120650" y="1103461"/>
            <a:ext cx="2342109" cy="1123455"/>
          </a:xfrm>
          <a:prstGeom prst="wedgeEllipseCallout">
            <a:avLst>
              <a:gd name="adj1" fmla="val -64067"/>
              <a:gd name="adj2" fmla="val 98149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 defTabSz="457200">
              <a:defRPr sz="2800">
                <a:ln w="12801" cap="flat">
                  <a:solidFill>
                    <a:srgbClr val="000000"/>
                  </a:solidFill>
                  <a:prstDash val="solid"/>
                  <a:miter lim="400000"/>
                </a:ln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Maikanda?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FFF5E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2" name="url?sa=i&amp;rct=j&amp;q=quichua&amp;source=images&amp;cd=&amp;docid=gfe8xe7ckKVCSM&amp;tbnid=nZiN2akIjQg1QM-&amp;ved=0CAUQjRw&amp;url=https%3A%2F%2Flanguages.ku.edu%2Fquichua&amp;ei=GhYhUoGlHaKE2gX-sIH4CA&amp;bvm=bv.51495398,d.tiff" descr="url?sa=i&amp;rct=j&amp;q=quichua&amp;source=images&amp;cd=&amp;docid=gfe8xe7ckKVCSM&amp;tbnid=nZiN2akIjQg1QM-&amp;ved=0CAUQjRw&amp;url=https%3A%2F%2Flanguages.ku.edu%2Fquichua&amp;ei=GhYhUoGlHaKE2gX-sIH4CA&amp;bvm=bv.51495398,d.tif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54050" y="2612735"/>
            <a:ext cx="12636500" cy="5743865"/>
          </a:xfrm>
          <a:prstGeom prst="rect">
            <a:avLst/>
          </a:prstGeom>
          <a:ln w="12700">
            <a:miter lim="400000"/>
          </a:ln>
        </p:spPr>
      </p:pic>
      <p:sp>
        <p:nvSpPr>
          <p:cNvPr id="393" name="Quote Bubble"/>
          <p:cNvSpPr/>
          <p:nvPr/>
        </p:nvSpPr>
        <p:spPr>
          <a:xfrm>
            <a:off x="7771060" y="830262"/>
            <a:ext cx="5430690" cy="2079626"/>
          </a:xfrm>
          <a:prstGeom prst="wedgeEllipseCallout">
            <a:avLst>
              <a:gd name="adj1" fmla="val -22882"/>
              <a:gd name="adj2" fmla="val 198903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394" name="Ñuka kariwa ama kwintanguichu."/>
          <p:cNvSpPr txBox="1"/>
          <p:nvPr/>
        </p:nvSpPr>
        <p:spPr>
          <a:xfrm>
            <a:off x="7830219" y="1579376"/>
            <a:ext cx="5312520" cy="4963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 defTabSz="457200">
              <a:defRPr sz="2800"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Ñuka kariwa ama kwintanguichu.</a:t>
            </a:r>
          </a:p>
        </p:txBody>
      </p:sp>
      <p:sp>
        <p:nvSpPr>
          <p:cNvPr id="395" name="Pay-mi paiwa celular numerora ku-wa-ka."/>
          <p:cNvSpPr/>
          <p:nvPr/>
        </p:nvSpPr>
        <p:spPr>
          <a:xfrm>
            <a:off x="317500" y="423614"/>
            <a:ext cx="6673950" cy="1747045"/>
          </a:xfrm>
          <a:prstGeom prst="wedgeEllipseCallout">
            <a:avLst>
              <a:gd name="adj1" fmla="val -49625"/>
              <a:gd name="adj2" fmla="val 72922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 defTabSz="457200">
              <a:defRPr sz="2800"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Pay-mi paiwa celular numerora ku-wa-ka.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FFF5E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7" name="url?sa=i&amp;rct=j&amp;q=quichua&amp;source=images&amp;cd=&amp;docid=gfe8xe7ckKVCSM&amp;tbnid=nZiN2akIjQg1QM-&amp;ved=0CAUQjRw&amp;url=https%3A%2F%2Flanguages.ku.edu%2Fquichua&amp;ei=GhYhUoGlHaKE2gX-sIH4CA&amp;bvm=bv.51495398,d.tiff" descr="url?sa=i&amp;rct=j&amp;q=quichua&amp;source=images&amp;cd=&amp;docid=gfe8xe7ckKVCSM&amp;tbnid=nZiN2akIjQg1QM-&amp;ved=0CAUQjRw&amp;url=https%3A%2F%2Flanguages.ku.edu%2Fquichua&amp;ei=GhYhUoGlHaKE2gX-sIH4CA&amp;bvm=bv.51495398,d.tif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66750" y="1306672"/>
            <a:ext cx="12636500" cy="5743866"/>
          </a:xfrm>
          <a:prstGeom prst="rect">
            <a:avLst/>
          </a:prstGeom>
          <a:ln w="12700">
            <a:miter lim="400000"/>
          </a:ln>
        </p:spPr>
      </p:pic>
      <p:sp>
        <p:nvSpPr>
          <p:cNvPr id="398" name="You’re stingy with your husband!"/>
          <p:cNvSpPr/>
          <p:nvPr/>
        </p:nvSpPr>
        <p:spPr>
          <a:xfrm>
            <a:off x="1797542" y="258618"/>
            <a:ext cx="6025421" cy="1436306"/>
          </a:xfrm>
          <a:prstGeom prst="wedgeEllipseCallout">
            <a:avLst>
              <a:gd name="adj1" fmla="val -62835"/>
              <a:gd name="adj2" fmla="val 125354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 defTabSz="457200">
              <a:defRPr sz="2800"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You’re stingy with your husband!</a:t>
            </a:r>
          </a:p>
        </p:txBody>
      </p:sp>
      <p:sp>
        <p:nvSpPr>
          <p:cNvPr id="399" name="Wa! She got told off."/>
          <p:cNvSpPr/>
          <p:nvPr/>
        </p:nvSpPr>
        <p:spPr>
          <a:xfrm>
            <a:off x="6905659" y="1507021"/>
            <a:ext cx="6025420" cy="1436306"/>
          </a:xfrm>
          <a:prstGeom prst="wedgeEllipseCallout">
            <a:avLst>
              <a:gd name="adj1" fmla="val -62835"/>
              <a:gd name="adj2" fmla="val 125354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 defTabSz="457200">
              <a:defRPr sz="2800"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    Wa! She got told off.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FFF5E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1" name="url?sa=i&amp;rct=j&amp;q=quichua&amp;source=images&amp;cd=&amp;docid=gfe8xe7ckKVCSM&amp;tbnid=nZiN2akIjQg1QM-&amp;ved=0CAUQjRw&amp;url=https%3A%2F%2Flanguages.ku.edu%2Fquichua&amp;ei=GhYhUoGlHaKE2gX-sIH4CA&amp;bvm=bv.51495398,d.tiff" descr="url?sa=i&amp;rct=j&amp;q=quichua&amp;source=images&amp;cd=&amp;docid=gfe8xe7ckKVCSM&amp;tbnid=nZiN2akIjQg1QM-&amp;ved=0CAUQjRw&amp;url=https%3A%2F%2Flanguages.ku.edu%2Fquichua&amp;ei=GhYhUoGlHaKE2gX-sIH4CA&amp;bvm=bv.51495398,d.tif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66750" y="1228434"/>
            <a:ext cx="12636500" cy="5743866"/>
          </a:xfrm>
          <a:prstGeom prst="rect">
            <a:avLst/>
          </a:prstGeom>
          <a:ln w="12700">
            <a:miter lim="400000"/>
          </a:ln>
        </p:spPr>
      </p:pic>
      <p:sp>
        <p:nvSpPr>
          <p:cNvPr id="402" name="Quote Bubble"/>
          <p:cNvSpPr/>
          <p:nvPr/>
        </p:nvSpPr>
        <p:spPr>
          <a:xfrm>
            <a:off x="1257300" y="101600"/>
            <a:ext cx="4246910" cy="2357488"/>
          </a:xfrm>
          <a:prstGeom prst="wedgeEllipseCallout">
            <a:avLst>
              <a:gd name="adj1" fmla="val -49385"/>
              <a:gd name="adj2" fmla="val 67737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403" name="Kari mitsak!"/>
          <p:cNvSpPr txBox="1"/>
          <p:nvPr/>
        </p:nvSpPr>
        <p:spPr>
          <a:xfrm>
            <a:off x="2345556" y="1241288"/>
            <a:ext cx="2070448" cy="4963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 defTabSz="457200">
              <a:defRPr sz="2800"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Kari mitsak! </a:t>
            </a:r>
          </a:p>
        </p:txBody>
      </p:sp>
      <p:sp>
        <p:nvSpPr>
          <p:cNvPr id="404" name="Rimai tukun"/>
          <p:cNvSpPr/>
          <p:nvPr/>
        </p:nvSpPr>
        <p:spPr>
          <a:xfrm>
            <a:off x="6604000" y="203200"/>
            <a:ext cx="4246910" cy="2357488"/>
          </a:xfrm>
          <a:prstGeom prst="wedgeEllipseCallout">
            <a:avLst>
              <a:gd name="adj1" fmla="val -57498"/>
              <a:gd name="adj2" fmla="val 110626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/>
            <a:r>
              <a:t>Rimai tukun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FFF5E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6" name="url?sa=i&amp;rct=j&amp;q=quichua&amp;source=images&amp;cd=&amp;docid=gfe8xe7ckKVCSM&amp;tbnid=nZiN2akIjQg1QM-&amp;ved=0CAUQjRw&amp;url=https%3A%2F%2Flanguages.ku.edu%2Fquichua&amp;ei=GhYhUoGlHaKE2gX-sIH4CA&amp;bvm=bv.51495398,d.tiff" descr="url?sa=i&amp;rct=j&amp;q=quichua&amp;source=images&amp;cd=&amp;docid=gfe8xe7ckKVCSM&amp;tbnid=nZiN2akIjQg1QM-&amp;ved=0CAUQjRw&amp;url=https%3A%2F%2Flanguages.ku.edu%2Fquichua&amp;ei=GhYhUoGlHaKE2gX-sIH4CA&amp;bvm=bv.51495398,d.tif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66750" y="1228434"/>
            <a:ext cx="12636500" cy="5743866"/>
          </a:xfrm>
          <a:prstGeom prst="rect">
            <a:avLst/>
          </a:prstGeom>
          <a:ln w="12700">
            <a:miter lim="400000"/>
          </a:ln>
        </p:spPr>
      </p:pic>
      <p:sp>
        <p:nvSpPr>
          <p:cNvPr id="407" name="You don’t give him permission to do anything."/>
          <p:cNvSpPr/>
          <p:nvPr/>
        </p:nvSpPr>
        <p:spPr>
          <a:xfrm>
            <a:off x="125268" y="219499"/>
            <a:ext cx="4443863" cy="2059303"/>
          </a:xfrm>
          <a:prstGeom prst="wedgeEllipseCallout">
            <a:avLst>
              <a:gd name="adj1" fmla="val -49421"/>
              <a:gd name="adj2" fmla="val 70000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 defTabSz="457200">
              <a:defRPr sz="2800"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You don’t give him permission to do anything.  </a:t>
            </a:r>
          </a:p>
        </p:txBody>
      </p:sp>
      <p:sp>
        <p:nvSpPr>
          <p:cNvPr id="408" name="Who would give their husband permission to talk with a flirt like you?"/>
          <p:cNvSpPr/>
          <p:nvPr/>
        </p:nvSpPr>
        <p:spPr>
          <a:xfrm>
            <a:off x="7651342" y="183301"/>
            <a:ext cx="4553699" cy="2394662"/>
          </a:xfrm>
          <a:prstGeom prst="wedgeEllipseCallout">
            <a:avLst>
              <a:gd name="adj1" fmla="val -9441"/>
              <a:gd name="adj2" fmla="val 142154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 defTabSz="457200">
              <a:defRPr sz="2800"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 Who would give their husband permission to talk with a flirt like you? 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FFF5E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" name="url?sa=i&amp;rct=j&amp;q=quichua&amp;source=images&amp;cd=&amp;docid=gfe8xe7ckKVCSM&amp;tbnid=nZiN2akIjQg1QM-&amp;ved=0CAUQjRw&amp;url=https%3A%2F%2Flanguages.ku.edu%2Fquichua&amp;ei=GhYhUoGlHaKE2gX-sIH4CA&amp;bvm=bv.51495398,d.tiff" descr="url?sa=i&amp;rct=j&amp;q=quichua&amp;source=images&amp;cd=&amp;docid=gfe8xe7ckKVCSM&amp;tbnid=nZiN2akIjQg1QM-&amp;ved=0CAUQjRw&amp;url=https%3A%2F%2Flanguages.ku.edu%2Fquichua&amp;ei=GhYhUoGlHaKE2gX-sIH4CA&amp;bvm=bv.51495398,d.tif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84150" y="2956707"/>
            <a:ext cx="12636500" cy="5743866"/>
          </a:xfrm>
          <a:prstGeom prst="rect">
            <a:avLst/>
          </a:prstGeom>
          <a:ln w="12700">
            <a:miter lim="400000"/>
          </a:ln>
        </p:spPr>
      </p:pic>
      <p:sp>
        <p:nvSpPr>
          <p:cNvPr id="411" name="Pita karira lugarda kunga kan kwinta nuspawa kwintangawa?"/>
          <p:cNvSpPr/>
          <p:nvPr/>
        </p:nvSpPr>
        <p:spPr>
          <a:xfrm>
            <a:off x="7187317" y="326059"/>
            <a:ext cx="5626105" cy="2428893"/>
          </a:xfrm>
          <a:prstGeom prst="wedgeEllipseCallout">
            <a:avLst>
              <a:gd name="adj1" fmla="val -22999"/>
              <a:gd name="adj2" fmla="val 142631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 defTabSz="457200">
              <a:defRPr sz="2800"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Pita karira lugarda kunga kan kwinta nuspawa kwintangawa? </a:t>
            </a:r>
          </a:p>
        </p:txBody>
      </p:sp>
      <p:sp>
        <p:nvSpPr>
          <p:cNvPr id="412" name="Mana ansa lugarda kungi."/>
          <p:cNvSpPr/>
          <p:nvPr/>
        </p:nvSpPr>
        <p:spPr>
          <a:xfrm>
            <a:off x="272948" y="270505"/>
            <a:ext cx="5626105" cy="2428893"/>
          </a:xfrm>
          <a:prstGeom prst="wedgeEllipseCallout">
            <a:avLst>
              <a:gd name="adj1" fmla="val -52941"/>
              <a:gd name="adj2" fmla="val 50894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 defTabSz="457200">
              <a:defRPr sz="2800"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     Mana ansa lugarda kungi.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FFF5E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" name="url?sa=i&amp;rct=j&amp;q=quichua&amp;source=images&amp;cd=&amp;docid=gfe8xe7ckKVCSM&amp;tbnid=nZiN2akIjQg1QM-&amp;ved=0CAUQjRw&amp;url=https%3A%2F%2Flanguages.ku.edu%2Fquichua&amp;ei=GhYhUoGlHaKE2gX-sIH4CA&amp;bvm=bv.51495398,d.tiff" descr="url?sa=i&amp;rct=j&amp;q=quichua&amp;source=images&amp;cd=&amp;docid=gfe8xe7ckKVCSM&amp;tbnid=nZiN2akIjQg1QM-&amp;ved=0CAUQjRw&amp;url=https%3A%2F%2Flanguages.ku.edu%2Fquichua&amp;ei=GhYhUoGlHaKE2gX-sIH4CA&amp;bvm=bv.51495398,d.tif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66750" y="1228434"/>
            <a:ext cx="12636500" cy="5743866"/>
          </a:xfrm>
          <a:prstGeom prst="rect">
            <a:avLst/>
          </a:prstGeom>
          <a:ln w="12700">
            <a:miter lim="400000"/>
          </a:ln>
        </p:spPr>
      </p:pic>
      <p:sp>
        <p:nvSpPr>
          <p:cNvPr id="415" name="Wa! I got told off too."/>
          <p:cNvSpPr/>
          <p:nvPr/>
        </p:nvSpPr>
        <p:spPr>
          <a:xfrm>
            <a:off x="737492" y="2298700"/>
            <a:ext cx="3961955" cy="1359843"/>
          </a:xfrm>
          <a:prstGeom prst="wedgeEllipseCallout">
            <a:avLst>
              <a:gd name="adj1" fmla="val 76767"/>
              <a:gd name="adj2" fmla="val 87031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 defTabSz="457200">
              <a:defRPr sz="2800"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Wa! I got told off too.</a:t>
            </a:r>
          </a:p>
        </p:txBody>
      </p:sp>
      <p:sp>
        <p:nvSpPr>
          <p:cNvPr id="416" name="Quote Bubble"/>
          <p:cNvSpPr/>
          <p:nvPr/>
        </p:nvSpPr>
        <p:spPr>
          <a:xfrm>
            <a:off x="8763892" y="812800"/>
            <a:ext cx="6675290" cy="1485801"/>
          </a:xfrm>
          <a:prstGeom prst="wedgeEllipseCallout">
            <a:avLst>
              <a:gd name="adj1" fmla="val -39498"/>
              <a:gd name="adj2" fmla="val 235672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417" name="Don’t talk to my husband like that."/>
          <p:cNvSpPr txBox="1"/>
          <p:nvPr/>
        </p:nvSpPr>
        <p:spPr>
          <a:xfrm>
            <a:off x="9218810" y="1301216"/>
            <a:ext cx="5451080" cy="4963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 defTabSz="457200">
              <a:defRPr sz="2800"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Don’t talk to my husband like that.</a:t>
            </a:r>
          </a:p>
        </p:txBody>
      </p:sp>
      <p:sp>
        <p:nvSpPr>
          <p:cNvPr id="418" name="Well your are also a wimp controlled by your wife!"/>
          <p:cNvSpPr/>
          <p:nvPr/>
        </p:nvSpPr>
        <p:spPr>
          <a:xfrm>
            <a:off x="2070992" y="139700"/>
            <a:ext cx="6675290" cy="1485801"/>
          </a:xfrm>
          <a:prstGeom prst="wedgeEllipseCallout">
            <a:avLst>
              <a:gd name="adj1" fmla="val -76595"/>
              <a:gd name="adj2" fmla="val 57522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 defTabSz="457200">
              <a:defRPr sz="2800"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Well your are also a wimp controlled by your wife! 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FFF5E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0" name="url?sa=i&amp;rct=j&amp;q=quichua&amp;source=images&amp;cd=&amp;docid=gfe8xe7ckKVCSM&amp;tbnid=nZiN2akIjQg1QM-&amp;ved=0CAUQjRw&amp;url=https%3A%2F%2Flanguages.ku.edu%2Fquichua&amp;ei=GhYhUoGlHaKE2gX-sIH4CA&amp;bvm=bv.51495398,d.tiff" descr="url?sa=i&amp;rct=j&amp;q=quichua&amp;source=images&amp;cd=&amp;docid=gfe8xe7ckKVCSM&amp;tbnid=nZiN2akIjQg1QM-&amp;ved=0CAUQjRw&amp;url=https%3A%2F%2Flanguages.ku.edu%2Fquichua&amp;ei=GhYhUoGlHaKE2gX-sIH4CA&amp;bvm=bv.51495398,d.tif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66750" y="1228434"/>
            <a:ext cx="12636500" cy="5743866"/>
          </a:xfrm>
          <a:prstGeom prst="rect">
            <a:avLst/>
          </a:prstGeom>
          <a:ln w="12700">
            <a:miter lim="400000"/>
          </a:ln>
        </p:spPr>
      </p:pic>
      <p:sp>
        <p:nvSpPr>
          <p:cNvPr id="421" name="Wa! Ñukas rimai tukuni."/>
          <p:cNvSpPr/>
          <p:nvPr/>
        </p:nvSpPr>
        <p:spPr>
          <a:xfrm>
            <a:off x="737492" y="2298700"/>
            <a:ext cx="3961955" cy="1359843"/>
          </a:xfrm>
          <a:prstGeom prst="wedgeEllipseCallout">
            <a:avLst>
              <a:gd name="adj1" fmla="val 76767"/>
              <a:gd name="adj2" fmla="val 87031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 defTabSz="457200">
              <a:defRPr sz="2800"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Wa! Ñukas rimai tukuni.</a:t>
            </a:r>
          </a:p>
        </p:txBody>
      </p:sp>
      <p:sp>
        <p:nvSpPr>
          <p:cNvPr id="422" name="Kambas warmi madashka angi!"/>
          <p:cNvSpPr/>
          <p:nvPr/>
        </p:nvSpPr>
        <p:spPr>
          <a:xfrm>
            <a:off x="737492" y="4330699"/>
            <a:ext cx="3960169" cy="1932535"/>
          </a:xfrm>
          <a:prstGeom prst="wedgeEllipseCallout">
            <a:avLst>
              <a:gd name="adj1" fmla="val -62258"/>
              <a:gd name="adj2" fmla="val -123437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 defTabSz="457200">
              <a:defRPr sz="2800"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Kambas warmi madashka angi! </a:t>
            </a:r>
          </a:p>
        </p:txBody>
      </p:sp>
      <p:sp>
        <p:nvSpPr>
          <p:cNvPr id="423" name="Ñuka karira ama shina rimangichu."/>
          <p:cNvSpPr/>
          <p:nvPr/>
        </p:nvSpPr>
        <p:spPr>
          <a:xfrm>
            <a:off x="8471792" y="266700"/>
            <a:ext cx="4108700" cy="2173437"/>
          </a:xfrm>
          <a:prstGeom prst="wedgeEllipseCallout">
            <a:avLst>
              <a:gd name="adj1" fmla="val -27925"/>
              <a:gd name="adj2" fmla="val 161234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 defTabSz="457200">
              <a:defRPr sz="2800"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Ñuka karira ama shina rimangichu.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FFF5E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0" name="url?sa=i&amp;rct=j&amp;q=quichua&amp;source=images&amp;cd=&amp;docid=gfe8xe7ckKVCSM&amp;tbnid=nZiN2akIjQg1QM-&amp;ved=0CAUQjRw&amp;url=https%3A%2F%2Flanguages.ku.edu%2Fquichua&amp;ei=GhYhUoGlHaKE2gX-sIH4CA&amp;bvm=bv.51495398,d.tiff" descr="url?sa=i&amp;rct=j&amp;q=quichua&amp;source=images&amp;cd=&amp;docid=gfe8xe7ckKVCSM&amp;tbnid=nZiN2akIjQg1QM-&amp;ved=0CAUQjRw&amp;url=https%3A%2F%2Flanguages.ku.edu%2Fquichua&amp;ei=GhYhUoGlHaKE2gX-sIH4CA&amp;bvm=bv.51495398,d.tif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72094" y="1512023"/>
            <a:ext cx="12793338" cy="5815154"/>
          </a:xfrm>
          <a:prstGeom prst="rect">
            <a:avLst/>
          </a:prstGeom>
          <a:ln w="12700">
            <a:miter lim="400000"/>
          </a:ln>
        </p:spPr>
      </p:pic>
      <p:sp>
        <p:nvSpPr>
          <p:cNvPr id="161" name="Me."/>
          <p:cNvSpPr/>
          <p:nvPr/>
        </p:nvSpPr>
        <p:spPr>
          <a:xfrm>
            <a:off x="8072784" y="1117203"/>
            <a:ext cx="1248074" cy="734715"/>
          </a:xfrm>
          <a:prstGeom prst="wedgeEllipseCallout">
            <a:avLst>
              <a:gd name="adj1" fmla="val 55320"/>
              <a:gd name="adj2" fmla="val 475758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 defTabSz="457200">
              <a:defRPr sz="2800">
                <a:ln w="12801" cap="flat">
                  <a:solidFill>
                    <a:srgbClr val="000000"/>
                  </a:solidFill>
                  <a:prstDash val="solid"/>
                  <a:miter lim="400000"/>
                </a:ln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Me.</a:t>
            </a:r>
          </a:p>
        </p:txBody>
      </p:sp>
      <p:sp>
        <p:nvSpPr>
          <p:cNvPr id="162" name="Which one?"/>
          <p:cNvSpPr/>
          <p:nvPr/>
        </p:nvSpPr>
        <p:spPr>
          <a:xfrm>
            <a:off x="69850" y="-159743"/>
            <a:ext cx="2841080" cy="2138661"/>
          </a:xfrm>
          <a:prstGeom prst="wedgeEllipseCallout">
            <a:avLst>
              <a:gd name="adj1" fmla="val -64473"/>
              <a:gd name="adj2" fmla="val 81568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 defTabSz="457200">
              <a:defRPr sz="2800">
                <a:ln w="12801" cap="flat">
                  <a:solidFill>
                    <a:srgbClr val="000000"/>
                  </a:solidFill>
                  <a:prstDash val="solid"/>
                  <a:miter lim="400000"/>
                </a:ln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Which one?  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FFF5E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4" name="url?sa=i&amp;rct=j&amp;q=quichua&amp;source=images&amp;cd=&amp;docid=gfe8xe7ckKVCSM&amp;tbnid=nZiN2akIjQg1QM-&amp;ved=0CAUQjRw&amp;url=https%3A%2F%2Flanguages.ku.edu%2Fquichua&amp;ei=GhYhUoGlHaKE2gX-sIH4CA&amp;bvm=bv.51495398,d.tiff" descr="url?sa=i&amp;rct=j&amp;q=quichua&amp;source=images&amp;cd=&amp;docid=gfe8xe7ckKVCSM&amp;tbnid=nZiN2akIjQg1QM-&amp;ved=0CAUQjRw&amp;url=https%3A%2F%2Flanguages.ku.edu%2Fquichua&amp;ei=GhYhUoGlHaKE2gX-sIH4CA&amp;bvm=bv.51495398,d.tif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72094" y="1512023"/>
            <a:ext cx="12793338" cy="5815154"/>
          </a:xfrm>
          <a:prstGeom prst="rect">
            <a:avLst/>
          </a:prstGeom>
          <a:ln w="12700">
            <a:miter lim="400000"/>
          </a:ln>
        </p:spPr>
      </p:pic>
      <p:sp>
        <p:nvSpPr>
          <p:cNvPr id="165" name="Yangami nin."/>
          <p:cNvSpPr/>
          <p:nvPr/>
        </p:nvSpPr>
        <p:spPr>
          <a:xfrm>
            <a:off x="7780684" y="-58143"/>
            <a:ext cx="2750494" cy="2138661"/>
          </a:xfrm>
          <a:prstGeom prst="wedgeEllipseCallout">
            <a:avLst>
              <a:gd name="adj1" fmla="val -2210"/>
              <a:gd name="adj2" fmla="val 196265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 defTabSz="457200">
              <a:defRPr sz="2800">
                <a:ln w="12801" cap="flat">
                  <a:solidFill>
                    <a:srgbClr val="000000"/>
                  </a:solidFill>
                  <a:prstDash val="solid"/>
                  <a:miter lim="400000"/>
                </a:ln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Yangami nin. </a:t>
            </a:r>
          </a:p>
        </p:txBody>
      </p:sp>
      <p:sp>
        <p:nvSpPr>
          <p:cNvPr id="166" name="Mana piwasta."/>
          <p:cNvSpPr/>
          <p:nvPr/>
        </p:nvSpPr>
        <p:spPr>
          <a:xfrm>
            <a:off x="1241871" y="2572692"/>
            <a:ext cx="2747616" cy="1566119"/>
          </a:xfrm>
          <a:prstGeom prst="wedgeEllipseCallout">
            <a:avLst>
              <a:gd name="adj1" fmla="val 80611"/>
              <a:gd name="adj2" fmla="val 86694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 defTabSz="457200">
              <a:defRPr sz="2800">
                <a:ln w="12801" cap="flat">
                  <a:solidFill>
                    <a:srgbClr val="000000"/>
                  </a:solidFill>
                  <a:prstDash val="solid"/>
                  <a:miter lim="400000"/>
                </a:ln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Mana piwasta.</a:t>
            </a:r>
          </a:p>
        </p:txBody>
      </p:sp>
      <p:sp>
        <p:nvSpPr>
          <p:cNvPr id="167" name="Pita llakingi?"/>
          <p:cNvSpPr/>
          <p:nvPr/>
        </p:nvSpPr>
        <p:spPr>
          <a:xfrm>
            <a:off x="69850" y="-159743"/>
            <a:ext cx="2841080" cy="2138661"/>
          </a:xfrm>
          <a:prstGeom prst="wedgeEllipseCallout">
            <a:avLst>
              <a:gd name="adj1" fmla="val -64473"/>
              <a:gd name="adj2" fmla="val 81568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 defTabSz="457200">
              <a:defRPr sz="2800">
                <a:ln w="12801" cap="flat">
                  <a:solidFill>
                    <a:srgbClr val="000000"/>
                  </a:solidFill>
                  <a:prstDash val="solid"/>
                  <a:miter lim="400000"/>
                </a:ln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Pita llakingi?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FFF5E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9" name="url?sa=i&amp;rct=j&amp;q=quichua&amp;source=images&amp;cd=&amp;docid=gfe8xe7ckKVCSM&amp;tbnid=nZiN2akIjQg1QM-&amp;ved=0CAUQjRw&amp;url=https%3A%2F%2Flanguages.ku.edu%2Fquichua&amp;ei=GhYhUoGlHaKE2gX-sIH4CA&amp;bvm=bv.51495398,d.tiff" descr="url?sa=i&amp;rct=j&amp;q=quichua&amp;source=images&amp;cd=&amp;docid=gfe8xe7ckKVCSM&amp;tbnid=nZiN2akIjQg1QM-&amp;ved=0CAUQjRw&amp;url=https%3A%2F%2Flanguages.ku.edu%2Fquichua&amp;ei=GhYhUoGlHaKE2gX-sIH4CA&amp;bvm=bv.51495398,d.tif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36550" y="1549400"/>
            <a:ext cx="12628882" cy="5740400"/>
          </a:xfrm>
          <a:prstGeom prst="rect">
            <a:avLst/>
          </a:prstGeom>
          <a:ln w="12700">
            <a:miter lim="400000"/>
          </a:ln>
        </p:spPr>
      </p:pic>
      <p:sp>
        <p:nvSpPr>
          <p:cNvPr id="170" name="He is just kidding."/>
          <p:cNvSpPr/>
          <p:nvPr/>
        </p:nvSpPr>
        <p:spPr>
          <a:xfrm>
            <a:off x="7729884" y="18057"/>
            <a:ext cx="4663679" cy="2138661"/>
          </a:xfrm>
          <a:prstGeom prst="wedgeEllipseCallout">
            <a:avLst>
              <a:gd name="adj1" fmla="val -21815"/>
              <a:gd name="adj2" fmla="val 196265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 defTabSz="457200">
              <a:defRPr sz="2800">
                <a:ln w="12801" cap="flat">
                  <a:solidFill>
                    <a:srgbClr val="000000"/>
                  </a:solidFill>
                  <a:prstDash val="solid"/>
                  <a:miter lim="400000"/>
                </a:ln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He is just kidding.  </a:t>
            </a:r>
          </a:p>
        </p:txBody>
      </p:sp>
      <p:sp>
        <p:nvSpPr>
          <p:cNvPr id="171" name="Nobody.   Nobody."/>
          <p:cNvSpPr/>
          <p:nvPr/>
        </p:nvSpPr>
        <p:spPr>
          <a:xfrm>
            <a:off x="1156890" y="2572692"/>
            <a:ext cx="2966543" cy="1006426"/>
          </a:xfrm>
          <a:prstGeom prst="wedgeEllipseCallout">
            <a:avLst>
              <a:gd name="adj1" fmla="val 78352"/>
              <a:gd name="adj2" fmla="val 107100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 defTabSz="457200">
              <a:defRPr sz="2800">
                <a:ln w="12801" cap="flat">
                  <a:solidFill>
                    <a:srgbClr val="000000"/>
                  </a:solidFill>
                  <a:prstDash val="solid"/>
                  <a:miter lim="400000"/>
                </a:ln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      Nobody.   Nobody. </a:t>
            </a:r>
          </a:p>
        </p:txBody>
      </p:sp>
      <p:sp>
        <p:nvSpPr>
          <p:cNvPr id="172" name="Whom do you love?"/>
          <p:cNvSpPr/>
          <p:nvPr/>
        </p:nvSpPr>
        <p:spPr>
          <a:xfrm>
            <a:off x="69850" y="-159743"/>
            <a:ext cx="4876800" cy="2138661"/>
          </a:xfrm>
          <a:prstGeom prst="wedgeEllipseCallout">
            <a:avLst>
              <a:gd name="adj1" fmla="val -58432"/>
              <a:gd name="adj2" fmla="val 81568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 defTabSz="457200">
              <a:defRPr sz="2800">
                <a:ln w="12801" cap="flat">
                  <a:solidFill>
                    <a:srgbClr val="000000"/>
                  </a:solidFill>
                  <a:prstDash val="solid"/>
                  <a:miter lim="400000"/>
                </a:ln>
                <a:solidFill>
                  <a:srgbClr val="2F172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Whom do you love? 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"/>
        <a:ea typeface="Helvetica"/>
        <a:cs typeface="Helvetica"/>
      </a:majorFont>
      <a:minorFont>
        <a:latin typeface="Lucida Grande"/>
        <a:ea typeface="Lucida Grande"/>
        <a:cs typeface="Lucida Grand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Gill Sans"/>
            <a:ea typeface="Gill Sans"/>
            <a:cs typeface="Gill San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Gill Sans"/>
            <a:ea typeface="Gill Sans"/>
            <a:cs typeface="Gill San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"/>
        <a:ea typeface="Helvetica"/>
        <a:cs typeface="Helvetica"/>
      </a:majorFont>
      <a:minorFont>
        <a:latin typeface="Lucida Grande"/>
        <a:ea typeface="Lucida Grande"/>
        <a:cs typeface="Lucida Grand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Gill Sans"/>
            <a:ea typeface="Gill Sans"/>
            <a:cs typeface="Gill San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Gill Sans"/>
            <a:ea typeface="Gill Sans"/>
            <a:cs typeface="Gill San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