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+mn-lt"/>
        <a:ea typeface="+mn-ea"/>
        <a:cs typeface="+mn-cs"/>
        <a:sym typeface="Lucida Grande"/>
      </a:defRPr>
    </a:lvl1pPr>
    <a:lvl2pPr indent="228600" defTabSz="584200" latinLnBrk="0">
      <a:defRPr sz="2200">
        <a:latin typeface="+mn-lt"/>
        <a:ea typeface="+mn-ea"/>
        <a:cs typeface="+mn-cs"/>
        <a:sym typeface="Lucida Grande"/>
      </a:defRPr>
    </a:lvl2pPr>
    <a:lvl3pPr indent="457200" defTabSz="584200" latinLnBrk="0">
      <a:defRPr sz="2200">
        <a:latin typeface="+mn-lt"/>
        <a:ea typeface="+mn-ea"/>
        <a:cs typeface="+mn-cs"/>
        <a:sym typeface="Lucida Grande"/>
      </a:defRPr>
    </a:lvl3pPr>
    <a:lvl4pPr indent="685800" defTabSz="584200" latinLnBrk="0">
      <a:defRPr sz="2200">
        <a:latin typeface="+mn-lt"/>
        <a:ea typeface="+mn-ea"/>
        <a:cs typeface="+mn-cs"/>
        <a:sym typeface="Lucida Grande"/>
      </a:defRPr>
    </a:lvl4pPr>
    <a:lvl5pPr indent="914400" defTabSz="584200" latinLnBrk="0">
      <a:defRPr sz="2200">
        <a:latin typeface="+mn-lt"/>
        <a:ea typeface="+mn-ea"/>
        <a:cs typeface="+mn-cs"/>
        <a:sym typeface="Lucida Grande"/>
      </a:defRPr>
    </a:lvl5pPr>
    <a:lvl6pPr indent="1143000" defTabSz="584200" latinLnBrk="0">
      <a:defRPr sz="2200">
        <a:latin typeface="+mn-lt"/>
        <a:ea typeface="+mn-ea"/>
        <a:cs typeface="+mn-cs"/>
        <a:sym typeface="Lucida Grande"/>
      </a:defRPr>
    </a:lvl6pPr>
    <a:lvl7pPr indent="1371600" defTabSz="584200" latinLnBrk="0">
      <a:defRPr sz="2200">
        <a:latin typeface="+mn-lt"/>
        <a:ea typeface="+mn-ea"/>
        <a:cs typeface="+mn-cs"/>
        <a:sym typeface="Lucida Grande"/>
      </a:defRPr>
    </a:lvl7pPr>
    <a:lvl8pPr indent="1600200" defTabSz="584200" latinLnBrk="0">
      <a:defRPr sz="2200">
        <a:latin typeface="+mn-lt"/>
        <a:ea typeface="+mn-ea"/>
        <a:cs typeface="+mn-cs"/>
        <a:sym typeface="Lucida Grande"/>
      </a:defRPr>
    </a:lvl8pPr>
    <a:lvl9pPr indent="1828800" defTabSz="584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21"/>
          </p:nvPr>
        </p:nvSpPr>
        <p:spPr>
          <a:xfrm>
            <a:off x="7124700" y="1612900"/>
            <a:ext cx="4216400" cy="632874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21"/>
          </p:nvPr>
        </p:nvSpPr>
        <p:spPr>
          <a:xfrm>
            <a:off x="7124700" y="1612900"/>
            <a:ext cx="4216400" cy="6328742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21"/>
          </p:nvPr>
        </p:nvSpPr>
        <p:spPr>
          <a:xfrm>
            <a:off x="7175500" y="2540000"/>
            <a:ext cx="4102100" cy="615718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21"/>
          </p:nvPr>
        </p:nvSpPr>
        <p:spPr>
          <a:xfrm>
            <a:off x="2438400" y="1638300"/>
            <a:ext cx="8128000" cy="504220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21"/>
          </p:nvPr>
        </p:nvSpPr>
        <p:spPr>
          <a:xfrm>
            <a:off x="2438400" y="1638300"/>
            <a:ext cx="8128000" cy="5042207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948462" y="1950720"/>
            <a:ext cx="10403841" cy="661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599" y="92583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ialogue on a relationship between a young couple  featuring the possessive"/>
          <p:cNvSpPr txBox="1"/>
          <p:nvPr>
            <p:ph type="subTitle" sz="quarter" idx="1"/>
          </p:nvPr>
        </p:nvSpPr>
        <p:spPr>
          <a:xfrm>
            <a:off x="1270000" y="1765300"/>
            <a:ext cx="10464800" cy="1130300"/>
          </a:xfrm>
          <a:prstGeom prst="rect">
            <a:avLst/>
          </a:prstGeom>
        </p:spPr>
        <p:txBody>
          <a:bodyPr/>
          <a:lstStyle>
            <a:lvl1pPr defTabSz="572516">
              <a:defRPr sz="3528"/>
            </a:lvl1pPr>
          </a:lstStyle>
          <a:p>
            <a:pPr/>
            <a:r>
              <a:t>Dialogue on a relationship between a young couple  featuring the possessive</a:t>
            </a:r>
          </a:p>
        </p:txBody>
      </p:sp>
      <p:sp>
        <p:nvSpPr>
          <p:cNvPr id="138" name="The first set of paired slides move English to Kichwa.…"/>
          <p:cNvSpPr txBox="1"/>
          <p:nvPr/>
        </p:nvSpPr>
        <p:spPr>
          <a:xfrm>
            <a:off x="1676400" y="3581400"/>
            <a:ext cx="10464800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2400"/>
            </a:pPr>
            <a:r>
              <a:t>The first set of paired slides move English to Kichwa.</a:t>
            </a:r>
          </a:p>
          <a:p>
            <a:pPr algn="l">
              <a:defRPr sz="2400"/>
            </a:pPr>
            <a:r>
              <a:t>The dialogue is then repeated in Kichwa to English order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Ching! Chita nini!"/>
          <p:cNvSpPr/>
          <p:nvPr/>
        </p:nvSpPr>
        <p:spPr>
          <a:xfrm>
            <a:off x="7729884" y="18057"/>
            <a:ext cx="4663679" cy="2138661"/>
          </a:xfrm>
          <a:prstGeom prst="wedgeEllipseCallout">
            <a:avLst>
              <a:gd name="adj1" fmla="val -21815"/>
              <a:gd name="adj2" fmla="val 19626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Ching! Chita nini!   </a:t>
            </a:r>
          </a:p>
        </p:txBody>
      </p:sp>
      <p:sp>
        <p:nvSpPr>
          <p:cNvPr id="176" name="Paita."/>
          <p:cNvSpPr/>
          <p:nvPr/>
        </p:nvSpPr>
        <p:spPr>
          <a:xfrm>
            <a:off x="1156890" y="2572692"/>
            <a:ext cx="2966543" cy="1006426"/>
          </a:xfrm>
          <a:prstGeom prst="wedgeEllipseCallout">
            <a:avLst>
              <a:gd name="adj1" fmla="val 78352"/>
              <a:gd name="adj2" fmla="val 10710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    Paita. </a:t>
            </a:r>
          </a:p>
        </p:txBody>
      </p:sp>
      <p:sp>
        <p:nvSpPr>
          <p:cNvPr id="177" name="Ama llullanguichu! Pita munangui?"/>
          <p:cNvSpPr/>
          <p:nvPr/>
        </p:nvSpPr>
        <p:spPr>
          <a:xfrm>
            <a:off x="69850" y="-159743"/>
            <a:ext cx="4876800" cy="2138661"/>
          </a:xfrm>
          <a:prstGeom prst="wedgeEllipseCallout">
            <a:avLst>
              <a:gd name="adj1" fmla="val -58432"/>
              <a:gd name="adj2" fmla="val 8156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Ama llullanguichu! Pita munangui?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ee!  That’s what I mean."/>
          <p:cNvSpPr/>
          <p:nvPr/>
        </p:nvSpPr>
        <p:spPr>
          <a:xfrm>
            <a:off x="7729884" y="18057"/>
            <a:ext cx="4663679" cy="2138661"/>
          </a:xfrm>
          <a:prstGeom prst="wedgeEllipseCallout">
            <a:avLst>
              <a:gd name="adj1" fmla="val -21815"/>
              <a:gd name="adj2" fmla="val 19626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See!  That’s what I mean.   </a:t>
            </a:r>
          </a:p>
        </p:txBody>
      </p:sp>
      <p:sp>
        <p:nvSpPr>
          <p:cNvPr id="181" name="Her"/>
          <p:cNvSpPr/>
          <p:nvPr/>
        </p:nvSpPr>
        <p:spPr>
          <a:xfrm>
            <a:off x="1156890" y="2572692"/>
            <a:ext cx="2966543" cy="1006426"/>
          </a:xfrm>
          <a:prstGeom prst="wedgeEllipseCallout">
            <a:avLst>
              <a:gd name="adj1" fmla="val 78352"/>
              <a:gd name="adj2" fmla="val 10710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    Her  </a:t>
            </a:r>
          </a:p>
        </p:txBody>
      </p:sp>
      <p:sp>
        <p:nvSpPr>
          <p:cNvPr id="182" name="Don’t lie! Who do you love?"/>
          <p:cNvSpPr/>
          <p:nvPr/>
        </p:nvSpPr>
        <p:spPr>
          <a:xfrm>
            <a:off x="69850" y="-159743"/>
            <a:ext cx="4876800" cy="2138661"/>
          </a:xfrm>
          <a:prstGeom prst="wedgeEllipseCallout">
            <a:avLst>
              <a:gd name="adj1" fmla="val -58432"/>
              <a:gd name="adj2" fmla="val 8156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Don’t lie! Who do you love?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Ñuka kariwa ansa kwintauni."/>
          <p:cNvSpPr/>
          <p:nvPr/>
        </p:nvSpPr>
        <p:spPr>
          <a:xfrm>
            <a:off x="1720850" y="-159743"/>
            <a:ext cx="6164213" cy="2138661"/>
          </a:xfrm>
          <a:prstGeom prst="wedgeEllipseCallout">
            <a:avLst>
              <a:gd name="adj1" fmla="val 61899"/>
              <a:gd name="adj2" fmla="val 17620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kariwa ansa kwintauni.</a:t>
            </a:r>
          </a:p>
        </p:txBody>
      </p:sp>
      <p:sp>
        <p:nvSpPr>
          <p:cNvPr id="186" name="Warmira uya-sha-lla tiauni."/>
          <p:cNvSpPr/>
          <p:nvPr/>
        </p:nvSpPr>
        <p:spPr>
          <a:xfrm>
            <a:off x="7782222" y="1406177"/>
            <a:ext cx="3641428" cy="1449041"/>
          </a:xfrm>
          <a:prstGeom prst="wedgeEllipseCallout">
            <a:avLst>
              <a:gd name="adj1" fmla="val -95217"/>
              <a:gd name="adj2" fmla="val 13267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Warmira uya-sha-lla tiauni.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I am just talking with my husband a little bit."/>
          <p:cNvSpPr/>
          <p:nvPr/>
        </p:nvSpPr>
        <p:spPr>
          <a:xfrm>
            <a:off x="1720850" y="-159743"/>
            <a:ext cx="6164213" cy="2138661"/>
          </a:xfrm>
          <a:prstGeom prst="wedgeEllipseCallout">
            <a:avLst>
              <a:gd name="adj1" fmla="val 61899"/>
              <a:gd name="adj2" fmla="val 17620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am just talking with my husband a little bit.</a:t>
            </a:r>
          </a:p>
        </p:txBody>
      </p:sp>
      <p:sp>
        <p:nvSpPr>
          <p:cNvPr id="190" name="I am here listening to my wife."/>
          <p:cNvSpPr/>
          <p:nvPr/>
        </p:nvSpPr>
        <p:spPr>
          <a:xfrm>
            <a:off x="7782222" y="1406177"/>
            <a:ext cx="3641428" cy="1449041"/>
          </a:xfrm>
          <a:prstGeom prst="wedgeEllipseCallout">
            <a:avLst>
              <a:gd name="adj1" fmla="val -95217"/>
              <a:gd name="adj2" fmla="val 13267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am here listening to my wife.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Ñuka kariwa mana ansa kwintauni."/>
          <p:cNvSpPr/>
          <p:nvPr/>
        </p:nvSpPr>
        <p:spPr>
          <a:xfrm>
            <a:off x="1720850" y="-159743"/>
            <a:ext cx="6164213" cy="2138661"/>
          </a:xfrm>
          <a:prstGeom prst="wedgeEllipseCallout">
            <a:avLst>
              <a:gd name="adj1" fmla="val 61899"/>
              <a:gd name="adj2" fmla="val 17620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kariwa mana ansa kwintauni. </a:t>
            </a:r>
          </a:p>
        </p:txBody>
      </p:sp>
      <p:sp>
        <p:nvSpPr>
          <p:cNvPr id="194" name="Yangami nin."/>
          <p:cNvSpPr/>
          <p:nvPr/>
        </p:nvSpPr>
        <p:spPr>
          <a:xfrm>
            <a:off x="7553622" y="1304577"/>
            <a:ext cx="3641428" cy="1449041"/>
          </a:xfrm>
          <a:prstGeom prst="wedgeEllipseCallout">
            <a:avLst>
              <a:gd name="adj1" fmla="val -95217"/>
              <a:gd name="adj2" fmla="val 13267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I don’t talk to my husband at all."/>
          <p:cNvSpPr/>
          <p:nvPr/>
        </p:nvSpPr>
        <p:spPr>
          <a:xfrm>
            <a:off x="1720850" y="-159743"/>
            <a:ext cx="6164213" cy="2138661"/>
          </a:xfrm>
          <a:prstGeom prst="wedgeEllipseCallout">
            <a:avLst>
              <a:gd name="adj1" fmla="val 61899"/>
              <a:gd name="adj2" fmla="val 17620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don’t talk to my husband at all.  </a:t>
            </a:r>
          </a:p>
        </p:txBody>
      </p:sp>
      <p:sp>
        <p:nvSpPr>
          <p:cNvPr id="198" name="She is just kidding."/>
          <p:cNvSpPr/>
          <p:nvPr/>
        </p:nvSpPr>
        <p:spPr>
          <a:xfrm>
            <a:off x="7553622" y="1304577"/>
            <a:ext cx="3641428" cy="1449041"/>
          </a:xfrm>
          <a:prstGeom prst="wedgeEllipseCallout">
            <a:avLst>
              <a:gd name="adj1" fmla="val -95217"/>
              <a:gd name="adj2" fmla="val 13267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is just kidding.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Well I, on the other hand, talk with him like a brother every afternoon."/>
          <p:cNvSpPr/>
          <p:nvPr/>
        </p:nvSpPr>
        <p:spPr>
          <a:xfrm>
            <a:off x="1250950" y="-197843"/>
            <a:ext cx="6164213" cy="2138661"/>
          </a:xfrm>
          <a:prstGeom prst="wedgeEllipseCallout">
            <a:avLst>
              <a:gd name="adj1" fmla="val -69846"/>
              <a:gd name="adj2" fmla="val -3046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Well I, on the other hand, talk with him like a brother every afternoon. </a:t>
            </a:r>
          </a:p>
        </p:txBody>
      </p:sp>
      <p:sp>
        <p:nvSpPr>
          <p:cNvPr id="202" name="She is just saying that!"/>
          <p:cNvSpPr/>
          <p:nvPr/>
        </p:nvSpPr>
        <p:spPr>
          <a:xfrm>
            <a:off x="7553622" y="1304577"/>
            <a:ext cx="2457302" cy="1449041"/>
          </a:xfrm>
          <a:prstGeom prst="wedgeEllipseCallout">
            <a:avLst>
              <a:gd name="adj1" fmla="val -117006"/>
              <a:gd name="adj2" fmla="val 13267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is just saying that!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Ñuka randi paywa pani kwinta kwitarini karan chishi kuti!"/>
          <p:cNvSpPr/>
          <p:nvPr/>
        </p:nvSpPr>
        <p:spPr>
          <a:xfrm>
            <a:off x="1250950" y="-197843"/>
            <a:ext cx="6164213" cy="2138661"/>
          </a:xfrm>
          <a:prstGeom prst="wedgeEllipseCallout">
            <a:avLst>
              <a:gd name="adj1" fmla="val -69846"/>
              <a:gd name="adj2" fmla="val -3046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randi paywa pani kwinta kwitarini karan chishi kuti!   </a:t>
            </a:r>
          </a:p>
        </p:txBody>
      </p:sp>
      <p:sp>
        <p:nvSpPr>
          <p:cNvPr id="206" name="Yangami nin."/>
          <p:cNvSpPr/>
          <p:nvPr/>
        </p:nvSpPr>
        <p:spPr>
          <a:xfrm>
            <a:off x="7553622" y="1304577"/>
            <a:ext cx="2457302" cy="1449041"/>
          </a:xfrm>
          <a:prstGeom prst="wedgeEllipseCallout">
            <a:avLst>
              <a:gd name="adj1" fmla="val -117006"/>
              <a:gd name="adj2" fmla="val 13267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Chi warmi ñaupa ñuka warmi tukuna aka."/>
          <p:cNvSpPr/>
          <p:nvPr/>
        </p:nvSpPr>
        <p:spPr>
          <a:xfrm>
            <a:off x="1225550" y="81557"/>
            <a:ext cx="6164213" cy="2138661"/>
          </a:xfrm>
          <a:prstGeom prst="wedgeEllipseCallout">
            <a:avLst>
              <a:gd name="adj1" fmla="val 17511"/>
              <a:gd name="adj2" fmla="val 12108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 warmi ñaupa ñuka warmi tukuna aka.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Quote Bubble"/>
          <p:cNvSpPr/>
          <p:nvPr/>
        </p:nvSpPr>
        <p:spPr>
          <a:xfrm>
            <a:off x="1225550" y="81557"/>
            <a:ext cx="6164213" cy="2138661"/>
          </a:xfrm>
          <a:prstGeom prst="wedgeEllipseCallout">
            <a:avLst>
              <a:gd name="adj1" fmla="val 17511"/>
              <a:gd name="adj2" fmla="val 12108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3" name="That woman used to be my fiance."/>
          <p:cNvSpPr txBox="1"/>
          <p:nvPr/>
        </p:nvSpPr>
        <p:spPr>
          <a:xfrm>
            <a:off x="1664915" y="908707"/>
            <a:ext cx="5549876" cy="496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That woman used to be my fiance.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Paiwak."/>
          <p:cNvSpPr/>
          <p:nvPr/>
        </p:nvSpPr>
        <p:spPr>
          <a:xfrm>
            <a:off x="5977284" y="566935"/>
            <a:ext cx="2201715" cy="675383"/>
          </a:xfrm>
          <a:prstGeom prst="wedgeEllipseCallout">
            <a:avLst>
              <a:gd name="adj1" fmla="val -56671"/>
              <a:gd name="adj2" fmla="val 48288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Paiwak.  </a:t>
            </a:r>
          </a:p>
        </p:txBody>
      </p:sp>
      <p:sp>
        <p:nvSpPr>
          <p:cNvPr id="142" name="Piwa kari angi?"/>
          <p:cNvSpPr/>
          <p:nvPr/>
        </p:nvSpPr>
        <p:spPr>
          <a:xfrm>
            <a:off x="120650" y="1103461"/>
            <a:ext cx="5419180" cy="1123455"/>
          </a:xfrm>
          <a:prstGeom prst="wedgeEllipseCallout">
            <a:avLst>
              <a:gd name="adj1" fmla="val -56080"/>
              <a:gd name="adj2" fmla="val 9814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Piwa kari angi?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Quote Bubble"/>
          <p:cNvSpPr/>
          <p:nvPr/>
        </p:nvSpPr>
        <p:spPr>
          <a:xfrm>
            <a:off x="1225550" y="228600"/>
            <a:ext cx="4661198" cy="1991618"/>
          </a:xfrm>
          <a:prstGeom prst="wedgeEllipseCallout">
            <a:avLst>
              <a:gd name="adj1" fmla="val 44226"/>
              <a:gd name="adj2" fmla="val 95196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7" name="That love is finished now."/>
          <p:cNvSpPr txBox="1"/>
          <p:nvPr/>
        </p:nvSpPr>
        <p:spPr>
          <a:xfrm>
            <a:off x="1664915" y="908707"/>
            <a:ext cx="4087367" cy="496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That love is finished now.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1" name="Ching!"/>
          <p:cNvSpPr txBox="1"/>
          <p:nvPr/>
        </p:nvSpPr>
        <p:spPr>
          <a:xfrm>
            <a:off x="10040019" y="1541276"/>
            <a:ext cx="1339802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Ching!  </a:t>
            </a:r>
          </a:p>
        </p:txBody>
      </p:sp>
      <p:sp>
        <p:nvSpPr>
          <p:cNvPr id="222" name="Chi llakinara ña tukuchini."/>
          <p:cNvSpPr/>
          <p:nvPr/>
        </p:nvSpPr>
        <p:spPr>
          <a:xfrm>
            <a:off x="1130300" y="360114"/>
            <a:ext cx="6673950" cy="1747045"/>
          </a:xfrm>
          <a:prstGeom prst="wedgeEllipseCallout">
            <a:avLst>
              <a:gd name="adj1" fmla="val 16977"/>
              <a:gd name="adj2" fmla="val 16096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 llakinara ña tukuchini.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6" name="Kuna chi warmi wakaun"/>
          <p:cNvSpPr txBox="1"/>
          <p:nvPr/>
        </p:nvSpPr>
        <p:spPr>
          <a:xfrm>
            <a:off x="7830219" y="1579376"/>
            <a:ext cx="4067226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Kuna chi warmi wakaun  </a:t>
            </a:r>
          </a:p>
        </p:txBody>
      </p:sp>
      <p:sp>
        <p:nvSpPr>
          <p:cNvPr id="227" name="Unai paita mana ansa iyarini."/>
          <p:cNvSpPr/>
          <p:nvPr/>
        </p:nvSpPr>
        <p:spPr>
          <a:xfrm>
            <a:off x="1130300" y="360114"/>
            <a:ext cx="6673950" cy="1747045"/>
          </a:xfrm>
          <a:prstGeom prst="wedgeEllipseCallout">
            <a:avLst>
              <a:gd name="adj1" fmla="val 16977"/>
              <a:gd name="adj2" fmla="val 16096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Unai paita mana ansa iyarini.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1" name="Now that woman is crying."/>
          <p:cNvSpPr txBox="1"/>
          <p:nvPr/>
        </p:nvSpPr>
        <p:spPr>
          <a:xfrm>
            <a:off x="7830219" y="1579376"/>
            <a:ext cx="4462067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Now that woman is crying.  </a:t>
            </a:r>
          </a:p>
        </p:txBody>
      </p:sp>
      <p:sp>
        <p:nvSpPr>
          <p:cNvPr id="232" name="I haven’t even thought of her for a long time."/>
          <p:cNvSpPr/>
          <p:nvPr/>
        </p:nvSpPr>
        <p:spPr>
          <a:xfrm>
            <a:off x="317500" y="423614"/>
            <a:ext cx="6673950" cy="1747045"/>
          </a:xfrm>
          <a:prstGeom prst="wedgeEllipseCallout">
            <a:avLst>
              <a:gd name="adj1" fmla="val -49625"/>
              <a:gd name="adj2" fmla="val 7292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haven’t even thought of her for a long time.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36" name="Kai kari ñukakmi.  Mana kambak-chu."/>
          <p:cNvSpPr txBox="1"/>
          <p:nvPr/>
        </p:nvSpPr>
        <p:spPr>
          <a:xfrm>
            <a:off x="7830219" y="1579376"/>
            <a:ext cx="6142138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Kai kari ñukakmi.  Mana kambak-chu. </a:t>
            </a:r>
          </a:p>
        </p:txBody>
      </p:sp>
      <p:sp>
        <p:nvSpPr>
          <p:cNvPr id="237" name="Pay ñukara kichusha nin."/>
          <p:cNvSpPr/>
          <p:nvPr/>
        </p:nvSpPr>
        <p:spPr>
          <a:xfrm>
            <a:off x="317500" y="423614"/>
            <a:ext cx="6673950" cy="1747045"/>
          </a:xfrm>
          <a:prstGeom prst="wedgeEllipseCallout">
            <a:avLst>
              <a:gd name="adj1" fmla="val -49625"/>
              <a:gd name="adj2" fmla="val 7292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 ñukara kichusha nin.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1" name="This man is mine.  Not yours!"/>
          <p:cNvSpPr txBox="1"/>
          <p:nvPr/>
        </p:nvSpPr>
        <p:spPr>
          <a:xfrm>
            <a:off x="7830219" y="1579376"/>
            <a:ext cx="491629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This man is mine.  Not yours!  </a:t>
            </a:r>
          </a:p>
        </p:txBody>
      </p:sp>
      <p:sp>
        <p:nvSpPr>
          <p:cNvPr id="242" name="She wants to take him away from me."/>
          <p:cNvSpPr/>
          <p:nvPr/>
        </p:nvSpPr>
        <p:spPr>
          <a:xfrm>
            <a:off x="317500" y="423614"/>
            <a:ext cx="6673950" cy="1747045"/>
          </a:xfrm>
          <a:prstGeom prst="wedgeEllipseCallout">
            <a:avLst>
              <a:gd name="adj1" fmla="val -49625"/>
              <a:gd name="adj2" fmla="val 7292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wants to take him away from 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46" name="Ñuka kariwa ama kwintanguichu."/>
          <p:cNvSpPr txBox="1"/>
          <p:nvPr/>
        </p:nvSpPr>
        <p:spPr>
          <a:xfrm>
            <a:off x="7830219" y="1579376"/>
            <a:ext cx="531252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kariwa ama kwintanguichu.</a:t>
            </a:r>
          </a:p>
        </p:txBody>
      </p:sp>
      <p:sp>
        <p:nvSpPr>
          <p:cNvPr id="247" name="Pay-mi paiwa celular numerora ku-wa-ka."/>
          <p:cNvSpPr/>
          <p:nvPr/>
        </p:nvSpPr>
        <p:spPr>
          <a:xfrm>
            <a:off x="317500" y="423614"/>
            <a:ext cx="6673950" cy="1747045"/>
          </a:xfrm>
          <a:prstGeom prst="wedgeEllipseCallout">
            <a:avLst>
              <a:gd name="adj1" fmla="val -49625"/>
              <a:gd name="adj2" fmla="val 7292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Pay-mi paiwa celular numerora ku-wa-ka.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51" name="Don’t talk with my husband"/>
          <p:cNvSpPr txBox="1"/>
          <p:nvPr/>
        </p:nvSpPr>
        <p:spPr>
          <a:xfrm>
            <a:off x="8460705" y="1439676"/>
            <a:ext cx="436379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Don’t talk with my husband</a:t>
            </a:r>
          </a:p>
        </p:txBody>
      </p:sp>
      <p:sp>
        <p:nvSpPr>
          <p:cNvPr id="252" name="He is the one who gave me his cell phone number."/>
          <p:cNvSpPr/>
          <p:nvPr/>
        </p:nvSpPr>
        <p:spPr>
          <a:xfrm>
            <a:off x="292100" y="614114"/>
            <a:ext cx="6673950" cy="1747045"/>
          </a:xfrm>
          <a:prstGeom prst="wedgeEllipseCallout">
            <a:avLst>
              <a:gd name="adj1" fmla="val -49625"/>
              <a:gd name="adj2" fmla="val 7292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 is the one who gave me his cell phone number.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4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Quote Bubble"/>
          <p:cNvSpPr/>
          <p:nvPr/>
        </p:nvSpPr>
        <p:spPr>
          <a:xfrm>
            <a:off x="1257300" y="101600"/>
            <a:ext cx="4246910" cy="2357488"/>
          </a:xfrm>
          <a:prstGeom prst="wedgeEllipseCallout">
            <a:avLst>
              <a:gd name="adj1" fmla="val -49385"/>
              <a:gd name="adj2" fmla="val 6773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56" name="Kari mitsak!"/>
          <p:cNvSpPr txBox="1"/>
          <p:nvPr/>
        </p:nvSpPr>
        <p:spPr>
          <a:xfrm>
            <a:off x="2345556" y="1241288"/>
            <a:ext cx="2070448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Kari mitsak! </a:t>
            </a:r>
          </a:p>
        </p:txBody>
      </p:sp>
      <p:sp>
        <p:nvSpPr>
          <p:cNvPr id="257" name="Rimai tukun"/>
          <p:cNvSpPr/>
          <p:nvPr/>
        </p:nvSpPr>
        <p:spPr>
          <a:xfrm>
            <a:off x="6604000" y="203200"/>
            <a:ext cx="4246910" cy="2357488"/>
          </a:xfrm>
          <a:prstGeom prst="wedgeEllipseCallout">
            <a:avLst>
              <a:gd name="adj1" fmla="val -57498"/>
              <a:gd name="adj2" fmla="val 110626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Rimai tukun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306672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You’re stingy with your husband!"/>
          <p:cNvSpPr/>
          <p:nvPr/>
        </p:nvSpPr>
        <p:spPr>
          <a:xfrm>
            <a:off x="1797542" y="258618"/>
            <a:ext cx="6025421" cy="1436306"/>
          </a:xfrm>
          <a:prstGeom prst="wedgeEllipseCallout">
            <a:avLst>
              <a:gd name="adj1" fmla="val -62835"/>
              <a:gd name="adj2" fmla="val 12535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You’re stingy with your husband!</a:t>
            </a:r>
          </a:p>
        </p:txBody>
      </p:sp>
      <p:sp>
        <p:nvSpPr>
          <p:cNvPr id="261" name="Wa! She got told off."/>
          <p:cNvSpPr/>
          <p:nvPr/>
        </p:nvSpPr>
        <p:spPr>
          <a:xfrm>
            <a:off x="6905659" y="1507021"/>
            <a:ext cx="6025420" cy="1436306"/>
          </a:xfrm>
          <a:prstGeom prst="wedgeEllipseCallout">
            <a:avLst>
              <a:gd name="adj1" fmla="val -62835"/>
              <a:gd name="adj2" fmla="val 12535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Wa! She got told off.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Hers."/>
          <p:cNvSpPr/>
          <p:nvPr/>
        </p:nvSpPr>
        <p:spPr>
          <a:xfrm>
            <a:off x="5977284" y="566935"/>
            <a:ext cx="2201715" cy="675383"/>
          </a:xfrm>
          <a:prstGeom prst="wedgeEllipseCallout">
            <a:avLst>
              <a:gd name="adj1" fmla="val -56671"/>
              <a:gd name="adj2" fmla="val 48288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Hers.  </a:t>
            </a:r>
          </a:p>
        </p:txBody>
      </p:sp>
      <p:sp>
        <p:nvSpPr>
          <p:cNvPr id="146" name="Whose husband are you?"/>
          <p:cNvSpPr/>
          <p:nvPr/>
        </p:nvSpPr>
        <p:spPr>
          <a:xfrm>
            <a:off x="120650" y="1103461"/>
            <a:ext cx="5419180" cy="1123455"/>
          </a:xfrm>
          <a:prstGeom prst="wedgeEllipseCallout">
            <a:avLst>
              <a:gd name="adj1" fmla="val -56080"/>
              <a:gd name="adj2" fmla="val 9814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Whose husband are you?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50" y="2956707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Pita karira lugarda kunga kan kwinta nuspawa kwintangawa?"/>
          <p:cNvSpPr/>
          <p:nvPr/>
        </p:nvSpPr>
        <p:spPr>
          <a:xfrm>
            <a:off x="7187317" y="326059"/>
            <a:ext cx="5626105" cy="2428893"/>
          </a:xfrm>
          <a:prstGeom prst="wedgeEllipseCallout">
            <a:avLst>
              <a:gd name="adj1" fmla="val -22999"/>
              <a:gd name="adj2" fmla="val 14263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 karira lugarda kunga kan kwinta nuspawa kwintangawa? </a:t>
            </a:r>
          </a:p>
        </p:txBody>
      </p:sp>
      <p:sp>
        <p:nvSpPr>
          <p:cNvPr id="265" name="Mana ansa lugarda kungi."/>
          <p:cNvSpPr/>
          <p:nvPr/>
        </p:nvSpPr>
        <p:spPr>
          <a:xfrm>
            <a:off x="272948" y="270505"/>
            <a:ext cx="5626105" cy="2428893"/>
          </a:xfrm>
          <a:prstGeom prst="wedgeEllipseCallout">
            <a:avLst>
              <a:gd name="adj1" fmla="val -52941"/>
              <a:gd name="adj2" fmla="val 5089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 Mana ansa lugarda kungi.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4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You don’t give him permission to do anything."/>
          <p:cNvSpPr/>
          <p:nvPr/>
        </p:nvSpPr>
        <p:spPr>
          <a:xfrm>
            <a:off x="125268" y="219499"/>
            <a:ext cx="4443863" cy="2059303"/>
          </a:xfrm>
          <a:prstGeom prst="wedgeEllipseCallout">
            <a:avLst>
              <a:gd name="adj1" fmla="val -49421"/>
              <a:gd name="adj2" fmla="val 7000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You don’t give him permission to do anything.  </a:t>
            </a:r>
          </a:p>
        </p:txBody>
      </p:sp>
      <p:sp>
        <p:nvSpPr>
          <p:cNvPr id="269" name="Who would give their husband permission to talk with a flirt like you?"/>
          <p:cNvSpPr/>
          <p:nvPr/>
        </p:nvSpPr>
        <p:spPr>
          <a:xfrm>
            <a:off x="7651343" y="183301"/>
            <a:ext cx="4553698" cy="2394662"/>
          </a:xfrm>
          <a:prstGeom prst="wedgeEllipseCallout">
            <a:avLst>
              <a:gd name="adj1" fmla="val -9441"/>
              <a:gd name="adj2" fmla="val 14215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Who would give their husband permission to talk with a flirt like you?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4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272" name="Wa! Ñukas rimai tukuni."/>
          <p:cNvSpPr/>
          <p:nvPr/>
        </p:nvSpPr>
        <p:spPr>
          <a:xfrm>
            <a:off x="737492" y="2298700"/>
            <a:ext cx="3961955" cy="1359843"/>
          </a:xfrm>
          <a:prstGeom prst="wedgeEllipseCallout">
            <a:avLst>
              <a:gd name="adj1" fmla="val 76767"/>
              <a:gd name="adj2" fmla="val 8703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Wa! Ñukas rimai tukuni.</a:t>
            </a:r>
          </a:p>
        </p:txBody>
      </p:sp>
      <p:sp>
        <p:nvSpPr>
          <p:cNvPr id="273" name="Kambas warmi madashka angi!"/>
          <p:cNvSpPr/>
          <p:nvPr/>
        </p:nvSpPr>
        <p:spPr>
          <a:xfrm>
            <a:off x="737492" y="4330700"/>
            <a:ext cx="3960169" cy="1932534"/>
          </a:xfrm>
          <a:prstGeom prst="wedgeEllipseCallout">
            <a:avLst>
              <a:gd name="adj1" fmla="val -62258"/>
              <a:gd name="adj2" fmla="val -12343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Kambas warmi madashka angi! </a:t>
            </a:r>
          </a:p>
        </p:txBody>
      </p:sp>
      <p:sp>
        <p:nvSpPr>
          <p:cNvPr id="274" name="Ñuka karira ama shina rimangichu."/>
          <p:cNvSpPr/>
          <p:nvPr/>
        </p:nvSpPr>
        <p:spPr>
          <a:xfrm>
            <a:off x="8471792" y="266700"/>
            <a:ext cx="4108700" cy="2173437"/>
          </a:xfrm>
          <a:prstGeom prst="wedgeEllipseCallout">
            <a:avLst>
              <a:gd name="adj1" fmla="val -27925"/>
              <a:gd name="adj2" fmla="val 16123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karira ama shina rimangichu.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4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Wa! I got told off too."/>
          <p:cNvSpPr/>
          <p:nvPr/>
        </p:nvSpPr>
        <p:spPr>
          <a:xfrm>
            <a:off x="737492" y="2298700"/>
            <a:ext cx="3961955" cy="1359843"/>
          </a:xfrm>
          <a:prstGeom prst="wedgeEllipseCallout">
            <a:avLst>
              <a:gd name="adj1" fmla="val 76767"/>
              <a:gd name="adj2" fmla="val 8703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Wa! I got told off too.</a:t>
            </a:r>
          </a:p>
        </p:txBody>
      </p:sp>
      <p:sp>
        <p:nvSpPr>
          <p:cNvPr id="278" name="Quote Bubble"/>
          <p:cNvSpPr/>
          <p:nvPr/>
        </p:nvSpPr>
        <p:spPr>
          <a:xfrm>
            <a:off x="8763892" y="812800"/>
            <a:ext cx="6675290" cy="1485801"/>
          </a:xfrm>
          <a:prstGeom prst="wedgeEllipseCallout">
            <a:avLst>
              <a:gd name="adj1" fmla="val -39498"/>
              <a:gd name="adj2" fmla="val 23567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79" name="Don’t talk to my husband like that."/>
          <p:cNvSpPr txBox="1"/>
          <p:nvPr/>
        </p:nvSpPr>
        <p:spPr>
          <a:xfrm>
            <a:off x="9218810" y="1301216"/>
            <a:ext cx="545108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Don’t talk to my husband like that.</a:t>
            </a:r>
          </a:p>
        </p:txBody>
      </p:sp>
      <p:sp>
        <p:nvSpPr>
          <p:cNvPr id="280" name="Well your are also a wimp controlled by your wife!"/>
          <p:cNvSpPr/>
          <p:nvPr/>
        </p:nvSpPr>
        <p:spPr>
          <a:xfrm>
            <a:off x="2070992" y="139700"/>
            <a:ext cx="6675290" cy="1485801"/>
          </a:xfrm>
          <a:prstGeom prst="wedgeEllipseCallout">
            <a:avLst>
              <a:gd name="adj1" fmla="val -76595"/>
              <a:gd name="adj2" fmla="val 5752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Well your are also a wimp controlled by your wife!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284" name="Hers."/>
          <p:cNvSpPr/>
          <p:nvPr/>
        </p:nvSpPr>
        <p:spPr>
          <a:xfrm>
            <a:off x="5977284" y="566935"/>
            <a:ext cx="2201715" cy="675383"/>
          </a:xfrm>
          <a:prstGeom prst="wedgeEllipseCallout">
            <a:avLst>
              <a:gd name="adj1" fmla="val -56671"/>
              <a:gd name="adj2" fmla="val 48288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Hers.  </a:t>
            </a:r>
          </a:p>
        </p:txBody>
      </p:sp>
      <p:sp>
        <p:nvSpPr>
          <p:cNvPr id="285" name="Whose husband are you?"/>
          <p:cNvSpPr/>
          <p:nvPr/>
        </p:nvSpPr>
        <p:spPr>
          <a:xfrm>
            <a:off x="120650" y="1103461"/>
            <a:ext cx="5419180" cy="1123455"/>
          </a:xfrm>
          <a:prstGeom prst="wedgeEllipseCallout">
            <a:avLst>
              <a:gd name="adj1" fmla="val -56080"/>
              <a:gd name="adj2" fmla="val 9814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Whose husband are you?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Paiwak."/>
          <p:cNvSpPr/>
          <p:nvPr/>
        </p:nvSpPr>
        <p:spPr>
          <a:xfrm>
            <a:off x="5977284" y="566935"/>
            <a:ext cx="2201715" cy="675383"/>
          </a:xfrm>
          <a:prstGeom prst="wedgeEllipseCallout">
            <a:avLst>
              <a:gd name="adj1" fmla="val -56671"/>
              <a:gd name="adj2" fmla="val 48288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Paiwak.  </a:t>
            </a:r>
          </a:p>
        </p:txBody>
      </p:sp>
      <p:sp>
        <p:nvSpPr>
          <p:cNvPr id="289" name="Piwa kari angi?"/>
          <p:cNvSpPr/>
          <p:nvPr/>
        </p:nvSpPr>
        <p:spPr>
          <a:xfrm>
            <a:off x="120650" y="1103461"/>
            <a:ext cx="5419180" cy="1123455"/>
          </a:xfrm>
          <a:prstGeom prst="wedgeEllipseCallout">
            <a:avLst>
              <a:gd name="adj1" fmla="val -56080"/>
              <a:gd name="adj2" fmla="val 9814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Piwa kari angi?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292" name="Her."/>
          <p:cNvSpPr/>
          <p:nvPr/>
        </p:nvSpPr>
        <p:spPr>
          <a:xfrm>
            <a:off x="5977284" y="566935"/>
            <a:ext cx="2201715" cy="675383"/>
          </a:xfrm>
          <a:prstGeom prst="wedgeEllipseCallout">
            <a:avLst>
              <a:gd name="adj1" fmla="val -56671"/>
              <a:gd name="adj2" fmla="val 48288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Her. </a:t>
            </a:r>
          </a:p>
        </p:txBody>
      </p:sp>
      <p:sp>
        <p:nvSpPr>
          <p:cNvPr id="293" name="Which woman did you marry?"/>
          <p:cNvSpPr/>
          <p:nvPr/>
        </p:nvSpPr>
        <p:spPr>
          <a:xfrm>
            <a:off x="120650" y="1103461"/>
            <a:ext cx="5419180" cy="1123455"/>
          </a:xfrm>
          <a:prstGeom prst="wedgeEllipseCallout">
            <a:avLst>
              <a:gd name="adj1" fmla="val -56080"/>
              <a:gd name="adj2" fmla="val 9814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Which woman did you marry?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296" name="Paita."/>
          <p:cNvSpPr/>
          <p:nvPr/>
        </p:nvSpPr>
        <p:spPr>
          <a:xfrm>
            <a:off x="5977284" y="566935"/>
            <a:ext cx="2201715" cy="675383"/>
          </a:xfrm>
          <a:prstGeom prst="wedgeEllipseCallout">
            <a:avLst>
              <a:gd name="adj1" fmla="val -56671"/>
              <a:gd name="adj2" fmla="val 48288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Paita.   </a:t>
            </a:r>
          </a:p>
        </p:txBody>
      </p:sp>
      <p:sp>
        <p:nvSpPr>
          <p:cNvPr id="297" name="Maikan warmira apingui?"/>
          <p:cNvSpPr/>
          <p:nvPr/>
        </p:nvSpPr>
        <p:spPr>
          <a:xfrm>
            <a:off x="120650" y="1103461"/>
            <a:ext cx="5419180" cy="1123455"/>
          </a:xfrm>
          <a:prstGeom prst="wedgeEllipseCallout">
            <a:avLst>
              <a:gd name="adj1" fmla="val -56080"/>
              <a:gd name="adj2" fmla="val 9814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Maikan warmira apingui?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Me."/>
          <p:cNvSpPr/>
          <p:nvPr/>
        </p:nvSpPr>
        <p:spPr>
          <a:xfrm>
            <a:off x="8072784" y="1117203"/>
            <a:ext cx="1248074" cy="734715"/>
          </a:xfrm>
          <a:prstGeom prst="wedgeEllipseCallout">
            <a:avLst>
              <a:gd name="adj1" fmla="val 55320"/>
              <a:gd name="adj2" fmla="val 47575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Me.</a:t>
            </a:r>
          </a:p>
        </p:txBody>
      </p:sp>
      <p:sp>
        <p:nvSpPr>
          <p:cNvPr id="301" name="Which one?"/>
          <p:cNvSpPr/>
          <p:nvPr/>
        </p:nvSpPr>
        <p:spPr>
          <a:xfrm>
            <a:off x="69850" y="-159743"/>
            <a:ext cx="2841080" cy="2138661"/>
          </a:xfrm>
          <a:prstGeom prst="wedgeEllipseCallout">
            <a:avLst>
              <a:gd name="adj1" fmla="val -64473"/>
              <a:gd name="adj2" fmla="val 8156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Which one?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Paita."/>
          <p:cNvSpPr/>
          <p:nvPr/>
        </p:nvSpPr>
        <p:spPr>
          <a:xfrm>
            <a:off x="5977284" y="566935"/>
            <a:ext cx="2201715" cy="675383"/>
          </a:xfrm>
          <a:prstGeom prst="wedgeEllipseCallout">
            <a:avLst>
              <a:gd name="adj1" fmla="val -56671"/>
              <a:gd name="adj2" fmla="val 48288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Paita.   </a:t>
            </a:r>
          </a:p>
        </p:txBody>
      </p:sp>
      <p:sp>
        <p:nvSpPr>
          <p:cNvPr id="150" name="Maikan warmira apingui?"/>
          <p:cNvSpPr/>
          <p:nvPr/>
        </p:nvSpPr>
        <p:spPr>
          <a:xfrm>
            <a:off x="120650" y="1103461"/>
            <a:ext cx="5419180" cy="1123455"/>
          </a:xfrm>
          <a:prstGeom prst="wedgeEllipseCallout">
            <a:avLst>
              <a:gd name="adj1" fmla="val -56080"/>
              <a:gd name="adj2" fmla="val 9814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Maikan warmira apingui?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304" name="Ñukara."/>
          <p:cNvSpPr/>
          <p:nvPr/>
        </p:nvSpPr>
        <p:spPr>
          <a:xfrm>
            <a:off x="8072784" y="1176535"/>
            <a:ext cx="2201715" cy="675383"/>
          </a:xfrm>
          <a:prstGeom prst="wedgeEllipseCallout">
            <a:avLst>
              <a:gd name="adj1" fmla="val 403"/>
              <a:gd name="adj2" fmla="val 52849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Ñukara.</a:t>
            </a:r>
          </a:p>
        </p:txBody>
      </p:sp>
      <p:sp>
        <p:nvSpPr>
          <p:cNvPr id="305" name="Maikanda?"/>
          <p:cNvSpPr/>
          <p:nvPr/>
        </p:nvSpPr>
        <p:spPr>
          <a:xfrm>
            <a:off x="120650" y="1103461"/>
            <a:ext cx="2342109" cy="1123455"/>
          </a:xfrm>
          <a:prstGeom prst="wedgeEllipseCallout">
            <a:avLst>
              <a:gd name="adj1" fmla="val -64067"/>
              <a:gd name="adj2" fmla="val 9814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Maikanda?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He is just kidding."/>
          <p:cNvSpPr/>
          <p:nvPr/>
        </p:nvSpPr>
        <p:spPr>
          <a:xfrm>
            <a:off x="7729884" y="18057"/>
            <a:ext cx="4663679" cy="2138661"/>
          </a:xfrm>
          <a:prstGeom prst="wedgeEllipseCallout">
            <a:avLst>
              <a:gd name="adj1" fmla="val -21815"/>
              <a:gd name="adj2" fmla="val 19626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 is just kidding.  </a:t>
            </a:r>
          </a:p>
        </p:txBody>
      </p:sp>
      <p:sp>
        <p:nvSpPr>
          <p:cNvPr id="309" name="Nobody.   Nobody."/>
          <p:cNvSpPr/>
          <p:nvPr/>
        </p:nvSpPr>
        <p:spPr>
          <a:xfrm>
            <a:off x="1156890" y="2572692"/>
            <a:ext cx="2966543" cy="1006426"/>
          </a:xfrm>
          <a:prstGeom prst="wedgeEllipseCallout">
            <a:avLst>
              <a:gd name="adj1" fmla="val 78352"/>
              <a:gd name="adj2" fmla="val 10710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  Nobody.   Nobody. </a:t>
            </a:r>
          </a:p>
        </p:txBody>
      </p:sp>
      <p:sp>
        <p:nvSpPr>
          <p:cNvPr id="310" name="Whom do you love?"/>
          <p:cNvSpPr/>
          <p:nvPr/>
        </p:nvSpPr>
        <p:spPr>
          <a:xfrm>
            <a:off x="69850" y="-159743"/>
            <a:ext cx="4876800" cy="2138661"/>
          </a:xfrm>
          <a:prstGeom prst="wedgeEllipseCallout">
            <a:avLst>
              <a:gd name="adj1" fmla="val -58432"/>
              <a:gd name="adj2" fmla="val 8156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Whom do you love?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313" name="Yangami nin."/>
          <p:cNvSpPr/>
          <p:nvPr/>
        </p:nvSpPr>
        <p:spPr>
          <a:xfrm>
            <a:off x="7780684" y="-58143"/>
            <a:ext cx="2750494" cy="2138661"/>
          </a:xfrm>
          <a:prstGeom prst="wedgeEllipseCallout">
            <a:avLst>
              <a:gd name="adj1" fmla="val -2210"/>
              <a:gd name="adj2" fmla="val 19626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</a:t>
            </a:r>
          </a:p>
        </p:txBody>
      </p:sp>
      <p:sp>
        <p:nvSpPr>
          <p:cNvPr id="314" name="Mana piwasta."/>
          <p:cNvSpPr/>
          <p:nvPr/>
        </p:nvSpPr>
        <p:spPr>
          <a:xfrm>
            <a:off x="1241871" y="2572692"/>
            <a:ext cx="2747616" cy="1566119"/>
          </a:xfrm>
          <a:prstGeom prst="wedgeEllipseCallout">
            <a:avLst>
              <a:gd name="adj1" fmla="val 80611"/>
              <a:gd name="adj2" fmla="val 8669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Mana piwasta.</a:t>
            </a:r>
          </a:p>
        </p:txBody>
      </p:sp>
      <p:sp>
        <p:nvSpPr>
          <p:cNvPr id="315" name="Pita llakingi?"/>
          <p:cNvSpPr/>
          <p:nvPr/>
        </p:nvSpPr>
        <p:spPr>
          <a:xfrm>
            <a:off x="69850" y="-159743"/>
            <a:ext cx="2841080" cy="2138661"/>
          </a:xfrm>
          <a:prstGeom prst="wedgeEllipseCallout">
            <a:avLst>
              <a:gd name="adj1" fmla="val -64473"/>
              <a:gd name="adj2" fmla="val 8156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 llakingi?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See!  That’s what I mean."/>
          <p:cNvSpPr/>
          <p:nvPr/>
        </p:nvSpPr>
        <p:spPr>
          <a:xfrm>
            <a:off x="7729884" y="18057"/>
            <a:ext cx="4663679" cy="2138661"/>
          </a:xfrm>
          <a:prstGeom prst="wedgeEllipseCallout">
            <a:avLst>
              <a:gd name="adj1" fmla="val -21815"/>
              <a:gd name="adj2" fmla="val 19626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See!  That’s what I mean.   </a:t>
            </a:r>
          </a:p>
        </p:txBody>
      </p:sp>
      <p:sp>
        <p:nvSpPr>
          <p:cNvPr id="319" name="Her"/>
          <p:cNvSpPr/>
          <p:nvPr/>
        </p:nvSpPr>
        <p:spPr>
          <a:xfrm>
            <a:off x="1156890" y="2572692"/>
            <a:ext cx="2966543" cy="1006426"/>
          </a:xfrm>
          <a:prstGeom prst="wedgeEllipseCallout">
            <a:avLst>
              <a:gd name="adj1" fmla="val 78352"/>
              <a:gd name="adj2" fmla="val 10710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    Her  </a:t>
            </a:r>
          </a:p>
        </p:txBody>
      </p:sp>
      <p:sp>
        <p:nvSpPr>
          <p:cNvPr id="320" name="Don’t lie! Who do you love?"/>
          <p:cNvSpPr/>
          <p:nvPr/>
        </p:nvSpPr>
        <p:spPr>
          <a:xfrm>
            <a:off x="69850" y="-159743"/>
            <a:ext cx="4876800" cy="2138661"/>
          </a:xfrm>
          <a:prstGeom prst="wedgeEllipseCallout">
            <a:avLst>
              <a:gd name="adj1" fmla="val -58432"/>
              <a:gd name="adj2" fmla="val 8156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Don’t lie! Who do you love?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23" name="Ching! Chita nini!"/>
          <p:cNvSpPr/>
          <p:nvPr/>
        </p:nvSpPr>
        <p:spPr>
          <a:xfrm>
            <a:off x="7729884" y="18057"/>
            <a:ext cx="4663679" cy="2138661"/>
          </a:xfrm>
          <a:prstGeom prst="wedgeEllipseCallout">
            <a:avLst>
              <a:gd name="adj1" fmla="val -21815"/>
              <a:gd name="adj2" fmla="val 19626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Ching! Chita nini!   </a:t>
            </a:r>
          </a:p>
        </p:txBody>
      </p:sp>
      <p:sp>
        <p:nvSpPr>
          <p:cNvPr id="324" name="Paita."/>
          <p:cNvSpPr/>
          <p:nvPr/>
        </p:nvSpPr>
        <p:spPr>
          <a:xfrm>
            <a:off x="1156890" y="2572692"/>
            <a:ext cx="2966543" cy="1006426"/>
          </a:xfrm>
          <a:prstGeom prst="wedgeEllipseCallout">
            <a:avLst>
              <a:gd name="adj1" fmla="val 78352"/>
              <a:gd name="adj2" fmla="val 10710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    Paita. </a:t>
            </a:r>
          </a:p>
        </p:txBody>
      </p:sp>
      <p:sp>
        <p:nvSpPr>
          <p:cNvPr id="325" name="Ama llullanguichu! Pita munangui?"/>
          <p:cNvSpPr/>
          <p:nvPr/>
        </p:nvSpPr>
        <p:spPr>
          <a:xfrm>
            <a:off x="69850" y="-159743"/>
            <a:ext cx="4876800" cy="2138661"/>
          </a:xfrm>
          <a:prstGeom prst="wedgeEllipseCallout">
            <a:avLst>
              <a:gd name="adj1" fmla="val -58432"/>
              <a:gd name="adj2" fmla="val 8156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Ama llullanguichu! Pita munangui?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28" name="I am just talking with my husband a little bit."/>
          <p:cNvSpPr/>
          <p:nvPr/>
        </p:nvSpPr>
        <p:spPr>
          <a:xfrm>
            <a:off x="1720850" y="-159743"/>
            <a:ext cx="6164213" cy="2138661"/>
          </a:xfrm>
          <a:prstGeom prst="wedgeEllipseCallout">
            <a:avLst>
              <a:gd name="adj1" fmla="val 61899"/>
              <a:gd name="adj2" fmla="val 17620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am just talking with my husband a little bit.</a:t>
            </a:r>
          </a:p>
        </p:txBody>
      </p:sp>
      <p:sp>
        <p:nvSpPr>
          <p:cNvPr id="329" name="I am here listening to my wife."/>
          <p:cNvSpPr/>
          <p:nvPr/>
        </p:nvSpPr>
        <p:spPr>
          <a:xfrm>
            <a:off x="7782222" y="1406177"/>
            <a:ext cx="3641428" cy="1449041"/>
          </a:xfrm>
          <a:prstGeom prst="wedgeEllipseCallout">
            <a:avLst>
              <a:gd name="adj1" fmla="val -95217"/>
              <a:gd name="adj2" fmla="val 13267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am here listening to my wife.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32" name="Ñuka kariwa ansa kwintauni."/>
          <p:cNvSpPr/>
          <p:nvPr/>
        </p:nvSpPr>
        <p:spPr>
          <a:xfrm>
            <a:off x="1720850" y="-159743"/>
            <a:ext cx="6164213" cy="2138661"/>
          </a:xfrm>
          <a:prstGeom prst="wedgeEllipseCallout">
            <a:avLst>
              <a:gd name="adj1" fmla="val 61899"/>
              <a:gd name="adj2" fmla="val 17620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kariwa ansa kwintauni.</a:t>
            </a:r>
          </a:p>
        </p:txBody>
      </p:sp>
      <p:sp>
        <p:nvSpPr>
          <p:cNvPr id="333" name="Warmira uya-sha-lla tiauni."/>
          <p:cNvSpPr/>
          <p:nvPr/>
        </p:nvSpPr>
        <p:spPr>
          <a:xfrm>
            <a:off x="7782222" y="1406177"/>
            <a:ext cx="3641428" cy="1449041"/>
          </a:xfrm>
          <a:prstGeom prst="wedgeEllipseCallout">
            <a:avLst>
              <a:gd name="adj1" fmla="val -95217"/>
              <a:gd name="adj2" fmla="val 13267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Warmira uya-sha-lla tiauni.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36" name="I don’t talk to my husband at all."/>
          <p:cNvSpPr/>
          <p:nvPr/>
        </p:nvSpPr>
        <p:spPr>
          <a:xfrm>
            <a:off x="1720850" y="-159743"/>
            <a:ext cx="6164213" cy="2138661"/>
          </a:xfrm>
          <a:prstGeom prst="wedgeEllipseCallout">
            <a:avLst>
              <a:gd name="adj1" fmla="val 61899"/>
              <a:gd name="adj2" fmla="val 17620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don’t talk to my husband at all.  </a:t>
            </a:r>
          </a:p>
        </p:txBody>
      </p:sp>
      <p:sp>
        <p:nvSpPr>
          <p:cNvPr id="337" name="She is just kidding."/>
          <p:cNvSpPr/>
          <p:nvPr/>
        </p:nvSpPr>
        <p:spPr>
          <a:xfrm>
            <a:off x="7553622" y="1304577"/>
            <a:ext cx="3641428" cy="1449041"/>
          </a:xfrm>
          <a:prstGeom prst="wedgeEllipseCallout">
            <a:avLst>
              <a:gd name="adj1" fmla="val -95217"/>
              <a:gd name="adj2" fmla="val 13267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is just kidding.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40" name="Ñuka kariwa mana ansa kwintauni."/>
          <p:cNvSpPr/>
          <p:nvPr/>
        </p:nvSpPr>
        <p:spPr>
          <a:xfrm>
            <a:off x="1720850" y="-159743"/>
            <a:ext cx="6164213" cy="2138661"/>
          </a:xfrm>
          <a:prstGeom prst="wedgeEllipseCallout">
            <a:avLst>
              <a:gd name="adj1" fmla="val 61899"/>
              <a:gd name="adj2" fmla="val 17620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kariwa mana ansa kwintauni. </a:t>
            </a:r>
          </a:p>
        </p:txBody>
      </p:sp>
      <p:sp>
        <p:nvSpPr>
          <p:cNvPr id="341" name="Yangami nin."/>
          <p:cNvSpPr/>
          <p:nvPr/>
        </p:nvSpPr>
        <p:spPr>
          <a:xfrm>
            <a:off x="7553622" y="1304577"/>
            <a:ext cx="3641428" cy="1449041"/>
          </a:xfrm>
          <a:prstGeom prst="wedgeEllipseCallout">
            <a:avLst>
              <a:gd name="adj1" fmla="val -95217"/>
              <a:gd name="adj2" fmla="val 13267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44" name="Ñuka randi paywa pani kwinta kwitarini karan chishi kuti!"/>
          <p:cNvSpPr/>
          <p:nvPr/>
        </p:nvSpPr>
        <p:spPr>
          <a:xfrm>
            <a:off x="1250950" y="-197843"/>
            <a:ext cx="6164213" cy="2138661"/>
          </a:xfrm>
          <a:prstGeom prst="wedgeEllipseCallout">
            <a:avLst>
              <a:gd name="adj1" fmla="val -69846"/>
              <a:gd name="adj2" fmla="val -3046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randi paywa pani kwinta kwitarini karan chishi kuti!   </a:t>
            </a:r>
          </a:p>
        </p:txBody>
      </p:sp>
      <p:sp>
        <p:nvSpPr>
          <p:cNvPr id="345" name="Yangami nin."/>
          <p:cNvSpPr/>
          <p:nvPr/>
        </p:nvSpPr>
        <p:spPr>
          <a:xfrm>
            <a:off x="7553622" y="1304577"/>
            <a:ext cx="2457302" cy="1449041"/>
          </a:xfrm>
          <a:prstGeom prst="wedgeEllipseCallout">
            <a:avLst>
              <a:gd name="adj1" fmla="val -117006"/>
              <a:gd name="adj2" fmla="val 13267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Her."/>
          <p:cNvSpPr/>
          <p:nvPr/>
        </p:nvSpPr>
        <p:spPr>
          <a:xfrm>
            <a:off x="5977284" y="566935"/>
            <a:ext cx="2201715" cy="675383"/>
          </a:xfrm>
          <a:prstGeom prst="wedgeEllipseCallout">
            <a:avLst>
              <a:gd name="adj1" fmla="val -56671"/>
              <a:gd name="adj2" fmla="val 48288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Her. </a:t>
            </a:r>
          </a:p>
        </p:txBody>
      </p:sp>
      <p:sp>
        <p:nvSpPr>
          <p:cNvPr id="154" name="Which woman did you marry?"/>
          <p:cNvSpPr/>
          <p:nvPr/>
        </p:nvSpPr>
        <p:spPr>
          <a:xfrm>
            <a:off x="120650" y="1103461"/>
            <a:ext cx="5419180" cy="1123455"/>
          </a:xfrm>
          <a:prstGeom prst="wedgeEllipseCallout">
            <a:avLst>
              <a:gd name="adj1" fmla="val -56080"/>
              <a:gd name="adj2" fmla="val 9814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Which woman did you marry?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48" name="Well I, on the other hand, talk with him like a brother every afternoon."/>
          <p:cNvSpPr/>
          <p:nvPr/>
        </p:nvSpPr>
        <p:spPr>
          <a:xfrm>
            <a:off x="1250950" y="-197843"/>
            <a:ext cx="6164213" cy="2138661"/>
          </a:xfrm>
          <a:prstGeom prst="wedgeEllipseCallout">
            <a:avLst>
              <a:gd name="adj1" fmla="val -69846"/>
              <a:gd name="adj2" fmla="val -3046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Well I, on the other hand, talk with him like a brother every afternoon. </a:t>
            </a:r>
          </a:p>
        </p:txBody>
      </p:sp>
      <p:sp>
        <p:nvSpPr>
          <p:cNvPr id="349" name="She is just saying that!"/>
          <p:cNvSpPr/>
          <p:nvPr/>
        </p:nvSpPr>
        <p:spPr>
          <a:xfrm>
            <a:off x="7553622" y="1304577"/>
            <a:ext cx="2457302" cy="1449041"/>
          </a:xfrm>
          <a:prstGeom prst="wedgeEllipseCallout">
            <a:avLst>
              <a:gd name="adj1" fmla="val -117006"/>
              <a:gd name="adj2" fmla="val 13267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is just saying that!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2" name="Quote Bubble"/>
          <p:cNvSpPr/>
          <p:nvPr/>
        </p:nvSpPr>
        <p:spPr>
          <a:xfrm>
            <a:off x="1225549" y="81557"/>
            <a:ext cx="6164214" cy="2138661"/>
          </a:xfrm>
          <a:prstGeom prst="wedgeEllipseCallout">
            <a:avLst>
              <a:gd name="adj1" fmla="val 17511"/>
              <a:gd name="adj2" fmla="val 12108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53" name="That woman used to be my fiance."/>
          <p:cNvSpPr txBox="1"/>
          <p:nvPr/>
        </p:nvSpPr>
        <p:spPr>
          <a:xfrm>
            <a:off x="1664915" y="908707"/>
            <a:ext cx="5549876" cy="496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That woman used to be my fiance.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5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6" name="Chi warmi ñaupa ñuka warmi tukuna aka."/>
          <p:cNvSpPr/>
          <p:nvPr/>
        </p:nvSpPr>
        <p:spPr>
          <a:xfrm>
            <a:off x="1225550" y="81557"/>
            <a:ext cx="6164213" cy="2138661"/>
          </a:xfrm>
          <a:prstGeom prst="wedgeEllipseCallout">
            <a:avLst>
              <a:gd name="adj1" fmla="val 17511"/>
              <a:gd name="adj2" fmla="val 12108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 warmi ñaupa ñuka warmi tukuna aka.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59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0" name="Ching!"/>
          <p:cNvSpPr txBox="1"/>
          <p:nvPr/>
        </p:nvSpPr>
        <p:spPr>
          <a:xfrm>
            <a:off x="10040019" y="1541276"/>
            <a:ext cx="1339802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Ching!  </a:t>
            </a:r>
          </a:p>
        </p:txBody>
      </p:sp>
      <p:sp>
        <p:nvSpPr>
          <p:cNvPr id="361" name="Chi llakinara ña tukuchini."/>
          <p:cNvSpPr/>
          <p:nvPr/>
        </p:nvSpPr>
        <p:spPr>
          <a:xfrm>
            <a:off x="1130300" y="360114"/>
            <a:ext cx="6673950" cy="1747045"/>
          </a:xfrm>
          <a:prstGeom prst="wedgeEllipseCallout">
            <a:avLst>
              <a:gd name="adj1" fmla="val 16977"/>
              <a:gd name="adj2" fmla="val 16096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Chi llakinara ña tukuchini.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4" name="Quote Bubble"/>
          <p:cNvSpPr/>
          <p:nvPr/>
        </p:nvSpPr>
        <p:spPr>
          <a:xfrm>
            <a:off x="1225550" y="228600"/>
            <a:ext cx="4661198" cy="1991618"/>
          </a:xfrm>
          <a:prstGeom prst="wedgeEllipseCallout">
            <a:avLst>
              <a:gd name="adj1" fmla="val 44226"/>
              <a:gd name="adj2" fmla="val 95196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5" name="That love is finished now."/>
          <p:cNvSpPr txBox="1"/>
          <p:nvPr/>
        </p:nvSpPr>
        <p:spPr>
          <a:xfrm>
            <a:off x="1664915" y="908707"/>
            <a:ext cx="4087367" cy="496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That love is finished now.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68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69" name="Now that woman is crying."/>
          <p:cNvSpPr txBox="1"/>
          <p:nvPr/>
        </p:nvSpPr>
        <p:spPr>
          <a:xfrm>
            <a:off x="7830219" y="1579376"/>
            <a:ext cx="4462067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Now that woman is crying.  </a:t>
            </a:r>
          </a:p>
        </p:txBody>
      </p:sp>
      <p:sp>
        <p:nvSpPr>
          <p:cNvPr id="370" name="I haven’t even thought of her for a long time."/>
          <p:cNvSpPr/>
          <p:nvPr/>
        </p:nvSpPr>
        <p:spPr>
          <a:xfrm>
            <a:off x="317500" y="423614"/>
            <a:ext cx="6673950" cy="1747045"/>
          </a:xfrm>
          <a:prstGeom prst="wedgeEllipseCallout">
            <a:avLst>
              <a:gd name="adj1" fmla="val -49625"/>
              <a:gd name="adj2" fmla="val 7292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haven’t even thought of her for a long time.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73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74" name="Kuna chi warmi wakaun"/>
          <p:cNvSpPr txBox="1"/>
          <p:nvPr/>
        </p:nvSpPr>
        <p:spPr>
          <a:xfrm>
            <a:off x="7830219" y="1579376"/>
            <a:ext cx="4067226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Kuna chi warmi wakaun  </a:t>
            </a:r>
          </a:p>
        </p:txBody>
      </p:sp>
      <p:sp>
        <p:nvSpPr>
          <p:cNvPr id="375" name="Unai paita mana ansa iyarini."/>
          <p:cNvSpPr/>
          <p:nvPr/>
        </p:nvSpPr>
        <p:spPr>
          <a:xfrm>
            <a:off x="1130300" y="360114"/>
            <a:ext cx="6673950" cy="1747045"/>
          </a:xfrm>
          <a:prstGeom prst="wedgeEllipseCallout">
            <a:avLst>
              <a:gd name="adj1" fmla="val 16977"/>
              <a:gd name="adj2" fmla="val 16096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Unai paita mana ansa iyarini.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78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79" name="This man is mine.  Not yours!"/>
          <p:cNvSpPr txBox="1"/>
          <p:nvPr/>
        </p:nvSpPr>
        <p:spPr>
          <a:xfrm>
            <a:off x="7830219" y="1579376"/>
            <a:ext cx="491629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This man is mine.  Not yours!  </a:t>
            </a:r>
          </a:p>
        </p:txBody>
      </p:sp>
      <p:sp>
        <p:nvSpPr>
          <p:cNvPr id="380" name="She wants to take him away from me."/>
          <p:cNvSpPr/>
          <p:nvPr/>
        </p:nvSpPr>
        <p:spPr>
          <a:xfrm>
            <a:off x="317500" y="423614"/>
            <a:ext cx="6673950" cy="1747045"/>
          </a:xfrm>
          <a:prstGeom prst="wedgeEllipseCallout">
            <a:avLst>
              <a:gd name="adj1" fmla="val -49625"/>
              <a:gd name="adj2" fmla="val 7292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She wants to take him away from 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83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84" name="Kai kari ñukakmi.  Mana kambak-chu."/>
          <p:cNvSpPr txBox="1"/>
          <p:nvPr/>
        </p:nvSpPr>
        <p:spPr>
          <a:xfrm>
            <a:off x="7830219" y="1579376"/>
            <a:ext cx="6142138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Kai kari ñukakmi.  Mana kambak-chu. </a:t>
            </a:r>
          </a:p>
        </p:txBody>
      </p:sp>
      <p:sp>
        <p:nvSpPr>
          <p:cNvPr id="385" name="Pay ñukara kichusha nin."/>
          <p:cNvSpPr/>
          <p:nvPr/>
        </p:nvSpPr>
        <p:spPr>
          <a:xfrm>
            <a:off x="317500" y="423614"/>
            <a:ext cx="6673950" cy="1747045"/>
          </a:xfrm>
          <a:prstGeom prst="wedgeEllipseCallout">
            <a:avLst>
              <a:gd name="adj1" fmla="val -49625"/>
              <a:gd name="adj2" fmla="val 7292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 ñukara kichusha nin.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4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388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89" name="Don’t talk with my husband"/>
          <p:cNvSpPr txBox="1"/>
          <p:nvPr/>
        </p:nvSpPr>
        <p:spPr>
          <a:xfrm>
            <a:off x="8460705" y="1439676"/>
            <a:ext cx="436379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Don’t talk with my husband</a:t>
            </a:r>
          </a:p>
        </p:txBody>
      </p:sp>
      <p:sp>
        <p:nvSpPr>
          <p:cNvPr id="390" name="He is the one who gave me his cell phone number."/>
          <p:cNvSpPr/>
          <p:nvPr/>
        </p:nvSpPr>
        <p:spPr>
          <a:xfrm>
            <a:off x="292100" y="614114"/>
            <a:ext cx="6673950" cy="1747045"/>
          </a:xfrm>
          <a:prstGeom prst="wedgeEllipseCallout">
            <a:avLst>
              <a:gd name="adj1" fmla="val -49625"/>
              <a:gd name="adj2" fmla="val 7292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 is the one who gave me his cell phone number.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Ñukara."/>
          <p:cNvSpPr/>
          <p:nvPr/>
        </p:nvSpPr>
        <p:spPr>
          <a:xfrm>
            <a:off x="8072784" y="1176535"/>
            <a:ext cx="2201715" cy="675383"/>
          </a:xfrm>
          <a:prstGeom prst="wedgeEllipseCallout">
            <a:avLst>
              <a:gd name="adj1" fmla="val 403"/>
              <a:gd name="adj2" fmla="val 52849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Ñukara.</a:t>
            </a:r>
          </a:p>
        </p:txBody>
      </p:sp>
      <p:sp>
        <p:nvSpPr>
          <p:cNvPr id="158" name="Maikanda?"/>
          <p:cNvSpPr/>
          <p:nvPr/>
        </p:nvSpPr>
        <p:spPr>
          <a:xfrm>
            <a:off x="120650" y="1103461"/>
            <a:ext cx="2342109" cy="1123455"/>
          </a:xfrm>
          <a:prstGeom prst="wedgeEllipseCallout">
            <a:avLst>
              <a:gd name="adj1" fmla="val -64067"/>
              <a:gd name="adj2" fmla="val 98149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Maikanda?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2612735"/>
            <a:ext cx="12636500" cy="5743865"/>
          </a:xfrm>
          <a:prstGeom prst="rect">
            <a:avLst/>
          </a:prstGeom>
          <a:ln w="12700">
            <a:miter lim="400000"/>
          </a:ln>
        </p:spPr>
      </p:pic>
      <p:sp>
        <p:nvSpPr>
          <p:cNvPr id="393" name="Quote Bubble"/>
          <p:cNvSpPr/>
          <p:nvPr/>
        </p:nvSpPr>
        <p:spPr>
          <a:xfrm>
            <a:off x="7771060" y="830262"/>
            <a:ext cx="5430690" cy="2079626"/>
          </a:xfrm>
          <a:prstGeom prst="wedgeEllipseCallout">
            <a:avLst>
              <a:gd name="adj1" fmla="val -22882"/>
              <a:gd name="adj2" fmla="val 198903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394" name="Ñuka kariwa ama kwintanguichu."/>
          <p:cNvSpPr txBox="1"/>
          <p:nvPr/>
        </p:nvSpPr>
        <p:spPr>
          <a:xfrm>
            <a:off x="7830219" y="1579376"/>
            <a:ext cx="531252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kariwa ama kwintanguichu.</a:t>
            </a:r>
          </a:p>
        </p:txBody>
      </p:sp>
      <p:sp>
        <p:nvSpPr>
          <p:cNvPr id="395" name="Pay-mi paiwa celular numerora ku-wa-ka."/>
          <p:cNvSpPr/>
          <p:nvPr/>
        </p:nvSpPr>
        <p:spPr>
          <a:xfrm>
            <a:off x="317500" y="423614"/>
            <a:ext cx="6673950" cy="1747045"/>
          </a:xfrm>
          <a:prstGeom prst="wedgeEllipseCallout">
            <a:avLst>
              <a:gd name="adj1" fmla="val -49625"/>
              <a:gd name="adj2" fmla="val 7292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Pay-mi paiwa celular numerora ku-wa-ka.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306672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398" name="You’re stingy with your husband!"/>
          <p:cNvSpPr/>
          <p:nvPr/>
        </p:nvSpPr>
        <p:spPr>
          <a:xfrm>
            <a:off x="1797542" y="258618"/>
            <a:ext cx="6025421" cy="1436306"/>
          </a:xfrm>
          <a:prstGeom prst="wedgeEllipseCallout">
            <a:avLst>
              <a:gd name="adj1" fmla="val -62835"/>
              <a:gd name="adj2" fmla="val 12535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You’re stingy with your husband!</a:t>
            </a:r>
          </a:p>
        </p:txBody>
      </p:sp>
      <p:sp>
        <p:nvSpPr>
          <p:cNvPr id="399" name="Wa! She got told off."/>
          <p:cNvSpPr/>
          <p:nvPr/>
        </p:nvSpPr>
        <p:spPr>
          <a:xfrm>
            <a:off x="6905659" y="1507021"/>
            <a:ext cx="6025420" cy="1436306"/>
          </a:xfrm>
          <a:prstGeom prst="wedgeEllipseCallout">
            <a:avLst>
              <a:gd name="adj1" fmla="val -62835"/>
              <a:gd name="adj2" fmla="val 12535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Wa! She got told off.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1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4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402" name="Quote Bubble"/>
          <p:cNvSpPr/>
          <p:nvPr/>
        </p:nvSpPr>
        <p:spPr>
          <a:xfrm>
            <a:off x="1257300" y="101600"/>
            <a:ext cx="4246910" cy="2357488"/>
          </a:xfrm>
          <a:prstGeom prst="wedgeEllipseCallout">
            <a:avLst>
              <a:gd name="adj1" fmla="val -49385"/>
              <a:gd name="adj2" fmla="val 6773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3" name="Kari mitsak!"/>
          <p:cNvSpPr txBox="1"/>
          <p:nvPr/>
        </p:nvSpPr>
        <p:spPr>
          <a:xfrm>
            <a:off x="2345556" y="1241288"/>
            <a:ext cx="2070448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Kari mitsak! </a:t>
            </a:r>
          </a:p>
        </p:txBody>
      </p:sp>
      <p:sp>
        <p:nvSpPr>
          <p:cNvPr id="404" name="Rimai tukun"/>
          <p:cNvSpPr/>
          <p:nvPr/>
        </p:nvSpPr>
        <p:spPr>
          <a:xfrm>
            <a:off x="6604000" y="203200"/>
            <a:ext cx="4246910" cy="2357488"/>
          </a:xfrm>
          <a:prstGeom prst="wedgeEllipseCallout">
            <a:avLst>
              <a:gd name="adj1" fmla="val -57498"/>
              <a:gd name="adj2" fmla="val 110626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Rimai tukun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6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4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407" name="You don’t give him permission to do anything."/>
          <p:cNvSpPr/>
          <p:nvPr/>
        </p:nvSpPr>
        <p:spPr>
          <a:xfrm>
            <a:off x="125268" y="219499"/>
            <a:ext cx="4443863" cy="2059303"/>
          </a:xfrm>
          <a:prstGeom prst="wedgeEllipseCallout">
            <a:avLst>
              <a:gd name="adj1" fmla="val -49421"/>
              <a:gd name="adj2" fmla="val 7000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You don’t give him permission to do anything.  </a:t>
            </a:r>
          </a:p>
        </p:txBody>
      </p:sp>
      <p:sp>
        <p:nvSpPr>
          <p:cNvPr id="408" name="Who would give their husband permission to talk with a flirt like you?"/>
          <p:cNvSpPr/>
          <p:nvPr/>
        </p:nvSpPr>
        <p:spPr>
          <a:xfrm>
            <a:off x="7651342" y="183301"/>
            <a:ext cx="4553699" cy="2394662"/>
          </a:xfrm>
          <a:prstGeom prst="wedgeEllipseCallout">
            <a:avLst>
              <a:gd name="adj1" fmla="val -9441"/>
              <a:gd name="adj2" fmla="val 14215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Who would give their husband permission to talk with a flirt like you?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50" y="2956707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411" name="Pita karira lugarda kunga kan kwinta nuspawa kwintangawa?"/>
          <p:cNvSpPr/>
          <p:nvPr/>
        </p:nvSpPr>
        <p:spPr>
          <a:xfrm>
            <a:off x="7187317" y="326059"/>
            <a:ext cx="5626105" cy="2428893"/>
          </a:xfrm>
          <a:prstGeom prst="wedgeEllipseCallout">
            <a:avLst>
              <a:gd name="adj1" fmla="val -22999"/>
              <a:gd name="adj2" fmla="val 14263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 karira lugarda kunga kan kwinta nuspawa kwintangawa? </a:t>
            </a:r>
          </a:p>
        </p:txBody>
      </p:sp>
      <p:sp>
        <p:nvSpPr>
          <p:cNvPr id="412" name="Mana ansa lugarda kungi."/>
          <p:cNvSpPr/>
          <p:nvPr/>
        </p:nvSpPr>
        <p:spPr>
          <a:xfrm>
            <a:off x="272948" y="270505"/>
            <a:ext cx="5626105" cy="2428893"/>
          </a:xfrm>
          <a:prstGeom prst="wedgeEllipseCallout">
            <a:avLst>
              <a:gd name="adj1" fmla="val -52941"/>
              <a:gd name="adj2" fmla="val 5089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 Mana ansa lugarda kungi.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4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415" name="Wa! I got told off too."/>
          <p:cNvSpPr/>
          <p:nvPr/>
        </p:nvSpPr>
        <p:spPr>
          <a:xfrm>
            <a:off x="737492" y="2298700"/>
            <a:ext cx="3961955" cy="1359843"/>
          </a:xfrm>
          <a:prstGeom prst="wedgeEllipseCallout">
            <a:avLst>
              <a:gd name="adj1" fmla="val 76767"/>
              <a:gd name="adj2" fmla="val 8703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Wa! I got told off too.</a:t>
            </a:r>
          </a:p>
        </p:txBody>
      </p:sp>
      <p:sp>
        <p:nvSpPr>
          <p:cNvPr id="416" name="Quote Bubble"/>
          <p:cNvSpPr/>
          <p:nvPr/>
        </p:nvSpPr>
        <p:spPr>
          <a:xfrm>
            <a:off x="8763892" y="812800"/>
            <a:ext cx="6675290" cy="1485801"/>
          </a:xfrm>
          <a:prstGeom prst="wedgeEllipseCallout">
            <a:avLst>
              <a:gd name="adj1" fmla="val -39498"/>
              <a:gd name="adj2" fmla="val 23567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17" name="Don’t talk to my husband like that."/>
          <p:cNvSpPr txBox="1"/>
          <p:nvPr/>
        </p:nvSpPr>
        <p:spPr>
          <a:xfrm>
            <a:off x="9218810" y="1301216"/>
            <a:ext cx="545108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Don’t talk to my husband like that.</a:t>
            </a:r>
          </a:p>
        </p:txBody>
      </p:sp>
      <p:sp>
        <p:nvSpPr>
          <p:cNvPr id="418" name="Well your are also a wimp controlled by your wife!"/>
          <p:cNvSpPr/>
          <p:nvPr/>
        </p:nvSpPr>
        <p:spPr>
          <a:xfrm>
            <a:off x="2070992" y="139700"/>
            <a:ext cx="6675290" cy="1485801"/>
          </a:xfrm>
          <a:prstGeom prst="wedgeEllipseCallout">
            <a:avLst>
              <a:gd name="adj1" fmla="val -76595"/>
              <a:gd name="adj2" fmla="val 57522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Well your are also a wimp controlled by your wife!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1228434"/>
            <a:ext cx="12636500" cy="5743866"/>
          </a:xfrm>
          <a:prstGeom prst="rect">
            <a:avLst/>
          </a:prstGeom>
          <a:ln w="12700">
            <a:miter lim="400000"/>
          </a:ln>
        </p:spPr>
      </p:pic>
      <p:sp>
        <p:nvSpPr>
          <p:cNvPr id="421" name="Wa! Ñukas rimai tukuni."/>
          <p:cNvSpPr/>
          <p:nvPr/>
        </p:nvSpPr>
        <p:spPr>
          <a:xfrm>
            <a:off x="737492" y="2298700"/>
            <a:ext cx="3961955" cy="1359843"/>
          </a:xfrm>
          <a:prstGeom prst="wedgeEllipseCallout">
            <a:avLst>
              <a:gd name="adj1" fmla="val 76767"/>
              <a:gd name="adj2" fmla="val 87031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Wa! Ñukas rimai tukuni.</a:t>
            </a:r>
          </a:p>
        </p:txBody>
      </p:sp>
      <p:sp>
        <p:nvSpPr>
          <p:cNvPr id="422" name="Kambas warmi madashka angi!"/>
          <p:cNvSpPr/>
          <p:nvPr/>
        </p:nvSpPr>
        <p:spPr>
          <a:xfrm>
            <a:off x="737492" y="4330699"/>
            <a:ext cx="3960169" cy="1932535"/>
          </a:xfrm>
          <a:prstGeom prst="wedgeEllipseCallout">
            <a:avLst>
              <a:gd name="adj1" fmla="val -62258"/>
              <a:gd name="adj2" fmla="val -123437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Kambas warmi madashka angi! </a:t>
            </a:r>
          </a:p>
        </p:txBody>
      </p:sp>
      <p:sp>
        <p:nvSpPr>
          <p:cNvPr id="423" name="Ñuka karira ama shina rimangichu."/>
          <p:cNvSpPr/>
          <p:nvPr/>
        </p:nvSpPr>
        <p:spPr>
          <a:xfrm>
            <a:off x="8471792" y="266700"/>
            <a:ext cx="4108700" cy="2173437"/>
          </a:xfrm>
          <a:prstGeom prst="wedgeEllipseCallout">
            <a:avLst>
              <a:gd name="adj1" fmla="val -27925"/>
              <a:gd name="adj2" fmla="val 16123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 karira ama shina rimangichu.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Me."/>
          <p:cNvSpPr/>
          <p:nvPr/>
        </p:nvSpPr>
        <p:spPr>
          <a:xfrm>
            <a:off x="8072784" y="1117203"/>
            <a:ext cx="1248074" cy="734715"/>
          </a:xfrm>
          <a:prstGeom prst="wedgeEllipseCallout">
            <a:avLst>
              <a:gd name="adj1" fmla="val 55320"/>
              <a:gd name="adj2" fmla="val 47575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Me.</a:t>
            </a:r>
          </a:p>
        </p:txBody>
      </p:sp>
      <p:sp>
        <p:nvSpPr>
          <p:cNvPr id="162" name="Which one?"/>
          <p:cNvSpPr/>
          <p:nvPr/>
        </p:nvSpPr>
        <p:spPr>
          <a:xfrm>
            <a:off x="69850" y="-159743"/>
            <a:ext cx="2841080" cy="2138661"/>
          </a:xfrm>
          <a:prstGeom prst="wedgeEllipseCallout">
            <a:avLst>
              <a:gd name="adj1" fmla="val -64473"/>
              <a:gd name="adj2" fmla="val 8156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Which one?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094" y="1512023"/>
            <a:ext cx="12793338" cy="581515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Yangami nin."/>
          <p:cNvSpPr/>
          <p:nvPr/>
        </p:nvSpPr>
        <p:spPr>
          <a:xfrm>
            <a:off x="7780684" y="-58143"/>
            <a:ext cx="2750494" cy="2138661"/>
          </a:xfrm>
          <a:prstGeom prst="wedgeEllipseCallout">
            <a:avLst>
              <a:gd name="adj1" fmla="val -2210"/>
              <a:gd name="adj2" fmla="val 19626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Yangami nin. </a:t>
            </a:r>
          </a:p>
        </p:txBody>
      </p:sp>
      <p:sp>
        <p:nvSpPr>
          <p:cNvPr id="166" name="Mana piwasta."/>
          <p:cNvSpPr/>
          <p:nvPr/>
        </p:nvSpPr>
        <p:spPr>
          <a:xfrm>
            <a:off x="1241871" y="2572692"/>
            <a:ext cx="2747616" cy="1566119"/>
          </a:xfrm>
          <a:prstGeom prst="wedgeEllipseCallout">
            <a:avLst>
              <a:gd name="adj1" fmla="val 80611"/>
              <a:gd name="adj2" fmla="val 86694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Mana piwasta.</a:t>
            </a:r>
          </a:p>
        </p:txBody>
      </p:sp>
      <p:sp>
        <p:nvSpPr>
          <p:cNvPr id="167" name="Pita llakingi?"/>
          <p:cNvSpPr/>
          <p:nvPr/>
        </p:nvSpPr>
        <p:spPr>
          <a:xfrm>
            <a:off x="69850" y="-159743"/>
            <a:ext cx="2841080" cy="2138661"/>
          </a:xfrm>
          <a:prstGeom prst="wedgeEllipseCallout">
            <a:avLst>
              <a:gd name="adj1" fmla="val -64473"/>
              <a:gd name="adj2" fmla="val 8156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 llakingi?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url?sa=i&amp;rct=j&amp;q=quichua&amp;source=images&amp;cd=&amp;docid=gfe8xe7ckKVCSM&amp;tbnid=nZiN2akIjQg1QM-&amp;ved=0CAUQjRw&amp;url=https%3A%2F%2Flanguages.ku.edu%2Fquichua&amp;ei=GhYhUoGlHaKE2gX-sIH4CA&amp;bvm=bv.51495398,d.tiff" descr="url?sa=i&amp;rct=j&amp;q=quichua&amp;source=images&amp;cd=&amp;docid=gfe8xe7ckKVCSM&amp;tbnid=nZiN2akIjQg1QM-&amp;ved=0CAUQjRw&amp;url=https%3A%2F%2Flanguages.ku.edu%2Fquichua&amp;ei=GhYhUoGlHaKE2gX-sIH4CA&amp;bvm=bv.51495398,d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50" y="1549400"/>
            <a:ext cx="12628882" cy="574040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He is just kidding."/>
          <p:cNvSpPr/>
          <p:nvPr/>
        </p:nvSpPr>
        <p:spPr>
          <a:xfrm>
            <a:off x="7729884" y="18057"/>
            <a:ext cx="4663679" cy="2138661"/>
          </a:xfrm>
          <a:prstGeom prst="wedgeEllipseCallout">
            <a:avLst>
              <a:gd name="adj1" fmla="val -21815"/>
              <a:gd name="adj2" fmla="val 196265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He is just kidding.  </a:t>
            </a:r>
          </a:p>
        </p:txBody>
      </p:sp>
      <p:sp>
        <p:nvSpPr>
          <p:cNvPr id="171" name="Nobody.   Nobody."/>
          <p:cNvSpPr/>
          <p:nvPr/>
        </p:nvSpPr>
        <p:spPr>
          <a:xfrm>
            <a:off x="1156890" y="2572692"/>
            <a:ext cx="2966543" cy="1006426"/>
          </a:xfrm>
          <a:prstGeom prst="wedgeEllipseCallout">
            <a:avLst>
              <a:gd name="adj1" fmla="val 78352"/>
              <a:gd name="adj2" fmla="val 10710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    Nobody.   Nobody. </a:t>
            </a:r>
          </a:p>
        </p:txBody>
      </p:sp>
      <p:sp>
        <p:nvSpPr>
          <p:cNvPr id="172" name="Whom do you love?"/>
          <p:cNvSpPr/>
          <p:nvPr/>
        </p:nvSpPr>
        <p:spPr>
          <a:xfrm>
            <a:off x="69850" y="-159743"/>
            <a:ext cx="4876800" cy="2138661"/>
          </a:xfrm>
          <a:prstGeom prst="wedgeEllipseCallout">
            <a:avLst>
              <a:gd name="adj1" fmla="val -58432"/>
              <a:gd name="adj2" fmla="val 8156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Whom do you love?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