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355600" rtl="0" fontAlgn="auto" latinLnBrk="0" hangingPunct="0">
      <a:lnSpc>
        <a:spcPct val="100000"/>
      </a:lnSpc>
      <a:spcBef>
        <a:spcPts val="470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chemeClr val="accent1">
            <a:satOff val="-9155"/>
            <a:lumOff val="-32673"/>
          </a:schemeClr>
        </a:solidFill>
        <a:effectLst/>
        <a:uFillTx/>
        <a:latin typeface="Graphik Light"/>
        <a:ea typeface="Graphik Light"/>
        <a:cs typeface="Graphik Light"/>
        <a:sym typeface="Graphik Light"/>
      </a:defRPr>
    </a:lvl1pPr>
    <a:lvl2pPr marL="0" marR="0" indent="457200" algn="l" defTabSz="355600" rtl="0" fontAlgn="auto" latinLnBrk="0" hangingPunct="0">
      <a:lnSpc>
        <a:spcPct val="100000"/>
      </a:lnSpc>
      <a:spcBef>
        <a:spcPts val="470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chemeClr val="accent1">
            <a:satOff val="-9155"/>
            <a:lumOff val="-32673"/>
          </a:schemeClr>
        </a:solidFill>
        <a:effectLst/>
        <a:uFillTx/>
        <a:latin typeface="Graphik Light"/>
        <a:ea typeface="Graphik Light"/>
        <a:cs typeface="Graphik Light"/>
        <a:sym typeface="Graphik Light"/>
      </a:defRPr>
    </a:lvl2pPr>
    <a:lvl3pPr marL="0" marR="0" indent="914400" algn="l" defTabSz="355600" rtl="0" fontAlgn="auto" latinLnBrk="0" hangingPunct="0">
      <a:lnSpc>
        <a:spcPct val="100000"/>
      </a:lnSpc>
      <a:spcBef>
        <a:spcPts val="470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chemeClr val="accent1">
            <a:satOff val="-9155"/>
            <a:lumOff val="-32673"/>
          </a:schemeClr>
        </a:solidFill>
        <a:effectLst/>
        <a:uFillTx/>
        <a:latin typeface="Graphik Light"/>
        <a:ea typeface="Graphik Light"/>
        <a:cs typeface="Graphik Light"/>
        <a:sym typeface="Graphik Light"/>
      </a:defRPr>
    </a:lvl3pPr>
    <a:lvl4pPr marL="0" marR="0" indent="1371600" algn="l" defTabSz="355600" rtl="0" fontAlgn="auto" latinLnBrk="0" hangingPunct="0">
      <a:lnSpc>
        <a:spcPct val="100000"/>
      </a:lnSpc>
      <a:spcBef>
        <a:spcPts val="470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chemeClr val="accent1">
            <a:satOff val="-9155"/>
            <a:lumOff val="-32673"/>
          </a:schemeClr>
        </a:solidFill>
        <a:effectLst/>
        <a:uFillTx/>
        <a:latin typeface="Graphik Light"/>
        <a:ea typeface="Graphik Light"/>
        <a:cs typeface="Graphik Light"/>
        <a:sym typeface="Graphik Light"/>
      </a:defRPr>
    </a:lvl4pPr>
    <a:lvl5pPr marL="0" marR="0" indent="1828800" algn="l" defTabSz="355600" rtl="0" fontAlgn="auto" latinLnBrk="0" hangingPunct="0">
      <a:lnSpc>
        <a:spcPct val="100000"/>
      </a:lnSpc>
      <a:spcBef>
        <a:spcPts val="470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chemeClr val="accent1">
            <a:satOff val="-9155"/>
            <a:lumOff val="-32673"/>
          </a:schemeClr>
        </a:solidFill>
        <a:effectLst/>
        <a:uFillTx/>
        <a:latin typeface="Graphik Light"/>
        <a:ea typeface="Graphik Light"/>
        <a:cs typeface="Graphik Light"/>
        <a:sym typeface="Graphik Light"/>
      </a:defRPr>
    </a:lvl5pPr>
    <a:lvl6pPr marL="0" marR="0" indent="2286000" algn="l" defTabSz="355600" rtl="0" fontAlgn="auto" latinLnBrk="0" hangingPunct="0">
      <a:lnSpc>
        <a:spcPct val="100000"/>
      </a:lnSpc>
      <a:spcBef>
        <a:spcPts val="470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chemeClr val="accent1">
            <a:satOff val="-9155"/>
            <a:lumOff val="-32673"/>
          </a:schemeClr>
        </a:solidFill>
        <a:effectLst/>
        <a:uFillTx/>
        <a:latin typeface="Graphik Light"/>
        <a:ea typeface="Graphik Light"/>
        <a:cs typeface="Graphik Light"/>
        <a:sym typeface="Graphik Light"/>
      </a:defRPr>
    </a:lvl6pPr>
    <a:lvl7pPr marL="0" marR="0" indent="2743200" algn="l" defTabSz="355600" rtl="0" fontAlgn="auto" latinLnBrk="0" hangingPunct="0">
      <a:lnSpc>
        <a:spcPct val="100000"/>
      </a:lnSpc>
      <a:spcBef>
        <a:spcPts val="470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chemeClr val="accent1">
            <a:satOff val="-9155"/>
            <a:lumOff val="-32673"/>
          </a:schemeClr>
        </a:solidFill>
        <a:effectLst/>
        <a:uFillTx/>
        <a:latin typeface="Graphik Light"/>
        <a:ea typeface="Graphik Light"/>
        <a:cs typeface="Graphik Light"/>
        <a:sym typeface="Graphik Light"/>
      </a:defRPr>
    </a:lvl7pPr>
    <a:lvl8pPr marL="0" marR="0" indent="3200400" algn="l" defTabSz="355600" rtl="0" fontAlgn="auto" latinLnBrk="0" hangingPunct="0">
      <a:lnSpc>
        <a:spcPct val="100000"/>
      </a:lnSpc>
      <a:spcBef>
        <a:spcPts val="470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chemeClr val="accent1">
            <a:satOff val="-9155"/>
            <a:lumOff val="-32673"/>
          </a:schemeClr>
        </a:solidFill>
        <a:effectLst/>
        <a:uFillTx/>
        <a:latin typeface="Graphik Light"/>
        <a:ea typeface="Graphik Light"/>
        <a:cs typeface="Graphik Light"/>
        <a:sym typeface="Graphik Light"/>
      </a:defRPr>
    </a:lvl8pPr>
    <a:lvl9pPr marL="0" marR="0" indent="3657600" algn="l" defTabSz="355600" rtl="0" fontAlgn="auto" latinLnBrk="0" hangingPunct="0">
      <a:lnSpc>
        <a:spcPct val="100000"/>
      </a:lnSpc>
      <a:spcBef>
        <a:spcPts val="470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chemeClr val="accent1">
            <a:satOff val="-9155"/>
            <a:lumOff val="-32673"/>
          </a:schemeClr>
        </a:solidFill>
        <a:effectLst/>
        <a:uFillTx/>
        <a:latin typeface="Graphik Light"/>
        <a:ea typeface="Graphik Light"/>
        <a:cs typeface="Graphik Light"/>
        <a:sym typeface="Graphik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D5D5D5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D5D5D5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chemeClr val="accent2">
              <a:hueOff val="-357243"/>
              <a:satOff val="7293"/>
              <a:lumOff val="8906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D5D5D5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chemeClr val="accent3">
              <a:satOff val="1412"/>
              <a:lumOff val="16412"/>
            </a:schemeClr>
          </a:solidFill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>
                  <a:satOff val="1412"/>
                  <a:lumOff val="16412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6E937E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FFF171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A51B"/>
          </a:solidFill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E1A84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chemeClr val="accent4">
              <a:hueOff val="103425"/>
              <a:satOff val="-7243"/>
              <a:lumOff val="9921"/>
            </a:schemeClr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chemeClr val="accent5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chemeClr val="accent5">
              <a:lumOff val="-14283"/>
            </a:schemeClr>
          </a:solidFill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5">
                  <a:lumOff val="-14283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chemeClr val="accent5">
              <a:satOff val="-6299"/>
              <a:lumOff val="-32309"/>
            </a:schemeClr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5D5D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9" name="Shape 16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1206500" y="12268950"/>
            <a:ext cx="21971000" cy="660401"/>
          </a:xfrm>
          <a:prstGeom prst="rect">
            <a:avLst/>
          </a:prstGeom>
        </p:spPr>
        <p:txBody>
          <a:bodyPr lIns="45719" tIns="45719" rIns="45719" bIns="45719" anchor="b"/>
          <a:lstStyle>
            <a:lvl1pPr marL="0" indent="0" defTabSz="825500">
              <a:spcBef>
                <a:spcPts val="0"/>
              </a:spcBef>
              <a:buSzTx/>
              <a:buNone/>
              <a:defRPr sz="3300">
                <a:latin typeface="Produkt Light"/>
                <a:ea typeface="Produkt Light"/>
                <a:cs typeface="Produkt Light"/>
                <a:sym typeface="Produkt Light"/>
              </a:defRPr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Body Level One…"/>
          <p:cNvSpPr txBox="1"/>
          <p:nvPr>
            <p:ph type="body" sz="quarter" idx="1" hasCustomPrompt="1"/>
          </p:nvPr>
        </p:nvSpPr>
        <p:spPr>
          <a:xfrm>
            <a:off x="1206500" y="7353300"/>
            <a:ext cx="21971000" cy="2006600"/>
          </a:xfrm>
          <a:prstGeom prst="rect">
            <a:avLst/>
          </a:prstGeom>
        </p:spPr>
        <p:txBody>
          <a:bodyPr/>
          <a:lstStyle>
            <a:lvl1pPr marL="0" indent="0" defTabSz="825500">
              <a:spcBef>
                <a:spcPts val="0"/>
              </a:spcBef>
              <a:buSzTx/>
              <a:buNone/>
              <a:defRPr sz="5500">
                <a:latin typeface="+mn-lt"/>
                <a:ea typeface="+mn-ea"/>
                <a:cs typeface="+mn-cs"/>
                <a:sym typeface="Produkt Extralight"/>
              </a:defRPr>
            </a:lvl1pPr>
            <a:lvl2pPr marL="0" indent="457200" defTabSz="825500">
              <a:spcBef>
                <a:spcPts val="0"/>
              </a:spcBef>
              <a:buSzTx/>
              <a:buNone/>
              <a:defRPr sz="5500">
                <a:latin typeface="+mn-lt"/>
                <a:ea typeface="+mn-ea"/>
                <a:cs typeface="+mn-cs"/>
                <a:sym typeface="Produkt Extralight"/>
              </a:defRPr>
            </a:lvl2pPr>
            <a:lvl3pPr marL="0" indent="914400" defTabSz="825500">
              <a:spcBef>
                <a:spcPts val="0"/>
              </a:spcBef>
              <a:buSzTx/>
              <a:buNone/>
              <a:defRPr sz="5500">
                <a:latin typeface="+mn-lt"/>
                <a:ea typeface="+mn-ea"/>
                <a:cs typeface="+mn-cs"/>
                <a:sym typeface="Produkt Extralight"/>
              </a:defRPr>
            </a:lvl3pPr>
            <a:lvl4pPr marL="0" indent="1371600" defTabSz="825500">
              <a:spcBef>
                <a:spcPts val="0"/>
              </a:spcBef>
              <a:buSzTx/>
              <a:buNone/>
              <a:defRPr sz="5500">
                <a:latin typeface="+mn-lt"/>
                <a:ea typeface="+mn-ea"/>
                <a:cs typeface="+mn-cs"/>
                <a:sym typeface="Produkt Extralight"/>
              </a:defRPr>
            </a:lvl4pPr>
            <a:lvl5pPr marL="0" indent="1828800" defTabSz="825500">
              <a:spcBef>
                <a:spcPts val="0"/>
              </a:spcBef>
              <a:buSzTx/>
              <a:buNone/>
              <a:defRPr sz="5500">
                <a:latin typeface="+mn-lt"/>
                <a:ea typeface="+mn-ea"/>
                <a:cs typeface="+mn-cs"/>
                <a:sym typeface="Produkt Extralight"/>
              </a:defRPr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3" name="Presentation Title"/>
          <p:cNvSpPr txBox="1"/>
          <p:nvPr>
            <p:ph type="title" hasCustomPrompt="1"/>
          </p:nvPr>
        </p:nvSpPr>
        <p:spPr>
          <a:xfrm>
            <a:off x="1206500" y="2616200"/>
            <a:ext cx="21971004" cy="4648200"/>
          </a:xfrm>
          <a:prstGeom prst="rect">
            <a:avLst/>
          </a:prstGeom>
        </p:spPr>
        <p:txBody>
          <a:bodyPr anchor="b"/>
          <a:lstStyle>
            <a:lvl1pPr defTabSz="355600">
              <a:defRPr spc="-119" sz="12000"/>
            </a:lvl1pPr>
          </a:lstStyle>
          <a:p>
            <a:pPr/>
            <a:r>
              <a:t>Presentation Title</a:t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lide Subtitle"/>
          <p:cNvSpPr txBox="1"/>
          <p:nvPr>
            <p:ph type="body" sz="quarter" idx="21" hasCustomPrompt="1"/>
          </p:nvPr>
        </p:nvSpPr>
        <p:spPr>
          <a:xfrm>
            <a:off x="1206500" y="2324100"/>
            <a:ext cx="21971000" cy="100330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spcBef>
                <a:spcPts val="0"/>
              </a:spcBef>
              <a:buSzTx/>
              <a:buNone/>
              <a:defRPr sz="5500">
                <a:latin typeface="+mn-lt"/>
                <a:ea typeface="+mn-ea"/>
                <a:cs typeface="+mn-cs"/>
                <a:sym typeface="Produkt Extralight"/>
              </a:defRPr>
            </a:lvl1pPr>
          </a:lstStyle>
          <a:p>
            <a:pPr/>
            <a:r>
              <a:t>Slide Subtitle</a:t>
            </a:r>
          </a:p>
        </p:txBody>
      </p:sp>
      <p:sp>
        <p:nvSpPr>
          <p:cNvPr id="100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10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Agenda Subtitle"/>
          <p:cNvSpPr txBox="1"/>
          <p:nvPr>
            <p:ph type="body" sz="quarter" idx="21" hasCustomPrompt="1"/>
          </p:nvPr>
        </p:nvSpPr>
        <p:spPr>
          <a:xfrm>
            <a:off x="1206500" y="2324100"/>
            <a:ext cx="21971000" cy="100330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spcBef>
                <a:spcPts val="0"/>
              </a:spcBef>
              <a:buSzTx/>
              <a:buNone/>
              <a:defRPr sz="5500">
                <a:latin typeface="+mn-lt"/>
                <a:ea typeface="+mn-ea"/>
                <a:cs typeface="+mn-cs"/>
                <a:sym typeface="Produkt Extralight"/>
              </a:defRPr>
            </a:lvl1pPr>
          </a:lstStyle>
          <a:p>
            <a:pPr/>
            <a:r>
              <a:t>Agenda Subtitle</a:t>
            </a:r>
          </a:p>
        </p:txBody>
      </p:sp>
      <p:sp>
        <p:nvSpPr>
          <p:cNvPr id="109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>
              <a:spcBef>
                <a:spcPts val="6000"/>
              </a:spcBef>
              <a:buSzTx/>
              <a:buNone/>
              <a:defRPr sz="5000"/>
            </a:lvl1pPr>
            <a:lvl2pPr marL="0" indent="457200">
              <a:spcBef>
                <a:spcPts val="6000"/>
              </a:spcBef>
              <a:buSzTx/>
              <a:buNone/>
              <a:defRPr sz="5000"/>
            </a:lvl2pPr>
            <a:lvl3pPr marL="0" indent="914400">
              <a:spcBef>
                <a:spcPts val="6000"/>
              </a:spcBef>
              <a:buSzTx/>
              <a:buNone/>
              <a:defRPr sz="5000"/>
            </a:lvl3pPr>
            <a:lvl4pPr marL="0" indent="1371600">
              <a:spcBef>
                <a:spcPts val="6000"/>
              </a:spcBef>
              <a:buSzTx/>
              <a:buNone/>
              <a:defRPr sz="5000"/>
            </a:lvl4pPr>
            <a:lvl5pPr marL="0" indent="1828800">
              <a:spcBef>
                <a:spcPts val="6000"/>
              </a:spcBef>
              <a:buSzTx/>
              <a:buNone/>
              <a:defRPr sz="5000"/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0" name="Agenda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11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Body Level One…"/>
          <p:cNvSpPr txBox="1"/>
          <p:nvPr>
            <p:ph type="body" sz="half" idx="1" hasCustomPrompt="1"/>
          </p:nvPr>
        </p:nvSpPr>
        <p:spPr>
          <a:xfrm>
            <a:off x="1206500" y="4191000"/>
            <a:ext cx="21971000" cy="4089400"/>
          </a:xfrm>
          <a:prstGeom prst="rect">
            <a:avLst/>
          </a:prstGeom>
        </p:spPr>
        <p:txBody>
          <a:bodyPr anchor="ctr"/>
          <a:lstStyle>
            <a:lvl1pPr marL="0" indent="0" algn="ctr" defTabSz="2438400">
              <a:lnSpc>
                <a:spcPct val="90000"/>
              </a:lnSpc>
              <a:spcBef>
                <a:spcPts val="0"/>
              </a:spcBef>
              <a:buSzTx/>
              <a:buNone/>
              <a:defRPr spc="-119" sz="12000">
                <a:latin typeface="+mn-lt"/>
                <a:ea typeface="+mn-ea"/>
                <a:cs typeface="+mn-cs"/>
                <a:sym typeface="Produkt Extralight"/>
              </a:defRPr>
            </a:lvl1pPr>
            <a:lvl2pPr marL="0" indent="457200" algn="ctr" defTabSz="2438400">
              <a:lnSpc>
                <a:spcPct val="90000"/>
              </a:lnSpc>
              <a:spcBef>
                <a:spcPts val="0"/>
              </a:spcBef>
              <a:buSzTx/>
              <a:buNone/>
              <a:defRPr spc="-119" sz="12000">
                <a:latin typeface="+mn-lt"/>
                <a:ea typeface="+mn-ea"/>
                <a:cs typeface="+mn-cs"/>
                <a:sym typeface="Produkt Extralight"/>
              </a:defRPr>
            </a:lvl2pPr>
            <a:lvl3pPr marL="0" indent="914400" algn="ctr" defTabSz="2438400">
              <a:lnSpc>
                <a:spcPct val="90000"/>
              </a:lnSpc>
              <a:spcBef>
                <a:spcPts val="0"/>
              </a:spcBef>
              <a:buSzTx/>
              <a:buNone/>
              <a:defRPr spc="-119" sz="12000">
                <a:latin typeface="+mn-lt"/>
                <a:ea typeface="+mn-ea"/>
                <a:cs typeface="+mn-cs"/>
                <a:sym typeface="Produkt Extralight"/>
              </a:defRPr>
            </a:lvl3pPr>
            <a:lvl4pPr marL="0" indent="1371600" algn="ctr" defTabSz="2438400">
              <a:lnSpc>
                <a:spcPct val="90000"/>
              </a:lnSpc>
              <a:spcBef>
                <a:spcPts val="0"/>
              </a:spcBef>
              <a:buSzTx/>
              <a:buNone/>
              <a:defRPr spc="-119" sz="12000">
                <a:latin typeface="+mn-lt"/>
                <a:ea typeface="+mn-ea"/>
                <a:cs typeface="+mn-cs"/>
                <a:sym typeface="Produkt Extralight"/>
              </a:defRPr>
            </a:lvl4pPr>
            <a:lvl5pPr marL="0" indent="1828800" algn="ctr" defTabSz="2438400">
              <a:lnSpc>
                <a:spcPct val="90000"/>
              </a:lnSpc>
              <a:spcBef>
                <a:spcPts val="0"/>
              </a:spcBef>
              <a:buSzTx/>
              <a:buNone/>
              <a:defRPr spc="-119" sz="12000">
                <a:latin typeface="+mn-lt"/>
                <a:ea typeface="+mn-ea"/>
                <a:cs typeface="+mn-cs"/>
                <a:sym typeface="Produkt Extralight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Body Level One…"/>
          <p:cNvSpPr txBox="1"/>
          <p:nvPr>
            <p:ph type="body" idx="1" hasCustomPrompt="1"/>
          </p:nvPr>
        </p:nvSpPr>
        <p:spPr>
          <a:xfrm>
            <a:off x="1206500" y="1206500"/>
            <a:ext cx="21971000" cy="7353300"/>
          </a:xfrm>
          <a:prstGeom prst="rect">
            <a:avLst/>
          </a:prstGeom>
        </p:spPr>
        <p:txBody>
          <a:bodyPr anchor="b"/>
          <a:lstStyle>
            <a:lvl1pPr marL="0" indent="0" algn="ctr" defTabSz="2438400">
              <a:lnSpc>
                <a:spcPct val="90000"/>
              </a:lnSpc>
              <a:spcBef>
                <a:spcPts val="0"/>
              </a:spcBef>
              <a:buSzTx/>
              <a:buNone/>
              <a:defRPr spc="-1750" sz="35000">
                <a:latin typeface="+mn-lt"/>
                <a:ea typeface="+mn-ea"/>
                <a:cs typeface="+mn-cs"/>
                <a:sym typeface="Produkt Extralight"/>
              </a:defRPr>
            </a:lvl1pPr>
            <a:lvl2pPr marL="0" indent="457200" algn="ctr" defTabSz="2438400">
              <a:lnSpc>
                <a:spcPct val="90000"/>
              </a:lnSpc>
              <a:spcBef>
                <a:spcPts val="0"/>
              </a:spcBef>
              <a:buSzTx/>
              <a:buNone/>
              <a:defRPr spc="-1750" sz="35000">
                <a:latin typeface="+mn-lt"/>
                <a:ea typeface="+mn-ea"/>
                <a:cs typeface="+mn-cs"/>
                <a:sym typeface="Produkt Extralight"/>
              </a:defRPr>
            </a:lvl2pPr>
            <a:lvl3pPr marL="0" indent="914400" algn="ctr" defTabSz="2438400">
              <a:lnSpc>
                <a:spcPct val="90000"/>
              </a:lnSpc>
              <a:spcBef>
                <a:spcPts val="0"/>
              </a:spcBef>
              <a:buSzTx/>
              <a:buNone/>
              <a:defRPr spc="-1750" sz="35000">
                <a:latin typeface="+mn-lt"/>
                <a:ea typeface="+mn-ea"/>
                <a:cs typeface="+mn-cs"/>
                <a:sym typeface="Produkt Extralight"/>
              </a:defRPr>
            </a:lvl3pPr>
            <a:lvl4pPr marL="0" indent="1371600" algn="ctr" defTabSz="2438400">
              <a:lnSpc>
                <a:spcPct val="90000"/>
              </a:lnSpc>
              <a:spcBef>
                <a:spcPts val="0"/>
              </a:spcBef>
              <a:buSzTx/>
              <a:buNone/>
              <a:defRPr spc="-1750" sz="35000">
                <a:latin typeface="+mn-lt"/>
                <a:ea typeface="+mn-ea"/>
                <a:cs typeface="+mn-cs"/>
                <a:sym typeface="Produkt Extralight"/>
              </a:defRPr>
            </a:lvl4pPr>
            <a:lvl5pPr marL="0" indent="1828800" algn="ctr" defTabSz="2438400">
              <a:lnSpc>
                <a:spcPct val="90000"/>
              </a:lnSpc>
              <a:spcBef>
                <a:spcPts val="0"/>
              </a:spcBef>
              <a:buSzTx/>
              <a:buNone/>
              <a:defRPr spc="-1750" sz="35000">
                <a:latin typeface="+mn-lt"/>
                <a:ea typeface="+mn-ea"/>
                <a:cs typeface="+mn-cs"/>
                <a:sym typeface="Produkt Extralight"/>
              </a:defRPr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27" name="Fact information"/>
          <p:cNvSpPr txBox="1"/>
          <p:nvPr>
            <p:ph type="body" sz="quarter" idx="21" hasCustomPrompt="1"/>
          </p:nvPr>
        </p:nvSpPr>
        <p:spPr>
          <a:xfrm>
            <a:off x="1206500" y="8128000"/>
            <a:ext cx="21971000" cy="107950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90000"/>
              </a:lnSpc>
              <a:spcBef>
                <a:spcPts val="0"/>
              </a:spcBef>
              <a:buSzTx/>
              <a:buNone/>
              <a:defRPr spc="-55" sz="5500">
                <a:latin typeface="+mn-lt"/>
                <a:ea typeface="+mn-ea"/>
                <a:cs typeface="+mn-cs"/>
                <a:sym typeface="Produkt Extralight"/>
              </a:defRPr>
            </a:lvl1pPr>
          </a:lstStyle>
          <a:p>
            <a:pPr/>
            <a:r>
              <a:t>Fact information</a:t>
            </a:r>
          </a:p>
        </p:txBody>
      </p:sp>
      <p:sp>
        <p:nvSpPr>
          <p:cNvPr id="12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Attribution"/>
          <p:cNvSpPr txBox="1"/>
          <p:nvPr>
            <p:ph type="body" sz="quarter" idx="21" hasCustomPrompt="1"/>
          </p:nvPr>
        </p:nvSpPr>
        <p:spPr>
          <a:xfrm>
            <a:off x="5461000" y="9563100"/>
            <a:ext cx="13728700" cy="69850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spcBef>
                <a:spcPts val="0"/>
              </a:spcBef>
              <a:buSzTx/>
              <a:buNone/>
              <a:defRPr sz="3600">
                <a:latin typeface="Produkt Light"/>
                <a:ea typeface="Produkt Light"/>
                <a:cs typeface="Produkt Light"/>
                <a:sym typeface="Produkt Light"/>
              </a:defRPr>
            </a:lvl1pPr>
          </a:lstStyle>
          <a:p>
            <a:pPr/>
            <a:r>
              <a:t>Attribution</a:t>
            </a:r>
          </a:p>
        </p:txBody>
      </p:sp>
      <p:sp>
        <p:nvSpPr>
          <p:cNvPr id="136" name="Body Level One…"/>
          <p:cNvSpPr txBox="1"/>
          <p:nvPr>
            <p:ph type="body" sz="quarter" idx="1" hasCustomPrompt="1"/>
          </p:nvPr>
        </p:nvSpPr>
        <p:spPr>
          <a:xfrm>
            <a:off x="5194300" y="4165600"/>
            <a:ext cx="13995400" cy="4432300"/>
          </a:xfrm>
          <a:prstGeom prst="rect">
            <a:avLst/>
          </a:prstGeom>
        </p:spPr>
        <p:txBody>
          <a:bodyPr anchor="b"/>
          <a:lstStyle>
            <a:lvl1pPr marL="254000" indent="-254000" defTabSz="2438400">
              <a:lnSpc>
                <a:spcPct val="90000"/>
              </a:lnSpc>
              <a:spcBef>
                <a:spcPts val="0"/>
              </a:spcBef>
              <a:buSzTx/>
              <a:buNone/>
              <a:defRPr spc="-93" sz="9300">
                <a:latin typeface="+mn-lt"/>
                <a:ea typeface="+mn-ea"/>
                <a:cs typeface="+mn-cs"/>
                <a:sym typeface="Produkt Extralight"/>
              </a:defRPr>
            </a:lvl1pPr>
            <a:lvl2pPr marL="254000" indent="203200" defTabSz="2438400">
              <a:lnSpc>
                <a:spcPct val="90000"/>
              </a:lnSpc>
              <a:spcBef>
                <a:spcPts val="0"/>
              </a:spcBef>
              <a:buSzTx/>
              <a:buNone/>
              <a:defRPr spc="-93" sz="9300">
                <a:latin typeface="+mn-lt"/>
                <a:ea typeface="+mn-ea"/>
                <a:cs typeface="+mn-cs"/>
                <a:sym typeface="Produkt Extralight"/>
              </a:defRPr>
            </a:lvl2pPr>
            <a:lvl3pPr marL="254000" indent="660400" defTabSz="2438400">
              <a:lnSpc>
                <a:spcPct val="90000"/>
              </a:lnSpc>
              <a:spcBef>
                <a:spcPts val="0"/>
              </a:spcBef>
              <a:buSzTx/>
              <a:buNone/>
              <a:defRPr spc="-93" sz="9300">
                <a:latin typeface="+mn-lt"/>
                <a:ea typeface="+mn-ea"/>
                <a:cs typeface="+mn-cs"/>
                <a:sym typeface="Produkt Extralight"/>
              </a:defRPr>
            </a:lvl3pPr>
            <a:lvl4pPr marL="254000" indent="1117600" defTabSz="2438400">
              <a:lnSpc>
                <a:spcPct val="90000"/>
              </a:lnSpc>
              <a:spcBef>
                <a:spcPts val="0"/>
              </a:spcBef>
              <a:buSzTx/>
              <a:buNone/>
              <a:defRPr spc="-93" sz="9300">
                <a:latin typeface="+mn-lt"/>
                <a:ea typeface="+mn-ea"/>
                <a:cs typeface="+mn-cs"/>
                <a:sym typeface="Produkt Extralight"/>
              </a:defRPr>
            </a:lvl4pPr>
            <a:lvl5pPr marL="254000" indent="1574800" defTabSz="2438400">
              <a:lnSpc>
                <a:spcPct val="90000"/>
              </a:lnSpc>
              <a:spcBef>
                <a:spcPts val="0"/>
              </a:spcBef>
              <a:buSzTx/>
              <a:buNone/>
              <a:defRPr spc="-93" sz="9300">
                <a:latin typeface="+mn-lt"/>
                <a:ea typeface="+mn-ea"/>
                <a:cs typeface="+mn-cs"/>
                <a:sym typeface="Produkt Extralight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3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Close-up of a curved, white, layered pattern"/>
          <p:cNvSpPr/>
          <p:nvPr>
            <p:ph type="pic" sz="quarter" idx="21"/>
          </p:nvPr>
        </p:nvSpPr>
        <p:spPr>
          <a:xfrm>
            <a:off x="1257300" y="3213100"/>
            <a:ext cx="7289800" cy="7289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45" name="Close-up of a layered pattern of gray stone"/>
          <p:cNvSpPr/>
          <p:nvPr>
            <p:ph type="pic" sz="quarter" idx="22"/>
          </p:nvPr>
        </p:nvSpPr>
        <p:spPr>
          <a:xfrm>
            <a:off x="7353300" y="3632200"/>
            <a:ext cx="9677400" cy="6451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46" name="Close-up of a white ribbed pattern"/>
          <p:cNvSpPr/>
          <p:nvPr>
            <p:ph type="pic" sz="quarter" idx="23"/>
          </p:nvPr>
        </p:nvSpPr>
        <p:spPr>
          <a:xfrm>
            <a:off x="14621933" y="3632200"/>
            <a:ext cx="9677401" cy="645725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4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Angular, futuristic, white corridor with shadows"/>
          <p:cNvSpPr/>
          <p:nvPr>
            <p:ph type="pic" idx="21"/>
          </p:nvPr>
        </p:nvSpPr>
        <p:spPr>
          <a:xfrm>
            <a:off x="0" y="-1270000"/>
            <a:ext cx="24384000" cy="1625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5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uturistic, curved, white structure"/>
          <p:cNvSpPr/>
          <p:nvPr>
            <p:ph type="pic" idx="21"/>
          </p:nvPr>
        </p:nvSpPr>
        <p:spPr>
          <a:xfrm>
            <a:off x="0" y="-5397500"/>
            <a:ext cx="27190700" cy="2039302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Author and Date"/>
          <p:cNvSpPr txBox="1"/>
          <p:nvPr>
            <p:ph type="body" sz="quarter" idx="22" hasCustomPrompt="1"/>
          </p:nvPr>
        </p:nvSpPr>
        <p:spPr>
          <a:xfrm>
            <a:off x="1206500" y="12268200"/>
            <a:ext cx="21971000" cy="660400"/>
          </a:xfrm>
          <a:prstGeom prst="rect">
            <a:avLst/>
          </a:prstGeom>
        </p:spPr>
        <p:txBody>
          <a:bodyPr lIns="45719" tIns="45719" rIns="45719" bIns="45719" anchor="b"/>
          <a:lstStyle>
            <a:lvl1pPr marL="0" indent="0" defTabSz="825500">
              <a:spcBef>
                <a:spcPts val="0"/>
              </a:spcBef>
              <a:buSzTx/>
              <a:buNone/>
              <a:defRPr sz="3300">
                <a:latin typeface="Produkt Light"/>
                <a:ea typeface="Produkt Light"/>
                <a:cs typeface="Produkt Light"/>
                <a:sym typeface="Produkt Light"/>
              </a:defRPr>
            </a:lvl1pPr>
          </a:lstStyle>
          <a:p>
            <a:pPr/>
            <a:r>
              <a:t>Author and Date</a:t>
            </a:r>
          </a:p>
        </p:txBody>
      </p:sp>
      <p:sp>
        <p:nvSpPr>
          <p:cNvPr id="23" name="Body Level One…"/>
          <p:cNvSpPr txBox="1"/>
          <p:nvPr>
            <p:ph type="body" sz="quarter" idx="1" hasCustomPrompt="1"/>
          </p:nvPr>
        </p:nvSpPr>
        <p:spPr>
          <a:xfrm>
            <a:off x="1206500" y="7353300"/>
            <a:ext cx="21971000" cy="2006600"/>
          </a:xfrm>
          <a:prstGeom prst="rect">
            <a:avLst/>
          </a:prstGeom>
        </p:spPr>
        <p:txBody>
          <a:bodyPr/>
          <a:lstStyle>
            <a:lvl1pPr marL="0" indent="0" defTabSz="825500">
              <a:spcBef>
                <a:spcPts val="0"/>
              </a:spcBef>
              <a:buSzTx/>
              <a:buNone/>
              <a:defRPr sz="5500">
                <a:latin typeface="+mn-lt"/>
                <a:ea typeface="+mn-ea"/>
                <a:cs typeface="+mn-cs"/>
                <a:sym typeface="Produkt Extralight"/>
              </a:defRPr>
            </a:lvl1pPr>
            <a:lvl2pPr marL="0" indent="457200" defTabSz="825500">
              <a:spcBef>
                <a:spcPts val="0"/>
              </a:spcBef>
              <a:buSzTx/>
              <a:buNone/>
              <a:defRPr sz="5500">
                <a:latin typeface="+mn-lt"/>
                <a:ea typeface="+mn-ea"/>
                <a:cs typeface="+mn-cs"/>
                <a:sym typeface="Produkt Extralight"/>
              </a:defRPr>
            </a:lvl2pPr>
            <a:lvl3pPr marL="0" indent="914400" defTabSz="825500">
              <a:spcBef>
                <a:spcPts val="0"/>
              </a:spcBef>
              <a:buSzTx/>
              <a:buNone/>
              <a:defRPr sz="5500">
                <a:latin typeface="+mn-lt"/>
                <a:ea typeface="+mn-ea"/>
                <a:cs typeface="+mn-cs"/>
                <a:sym typeface="Produkt Extralight"/>
              </a:defRPr>
            </a:lvl3pPr>
            <a:lvl4pPr marL="0" indent="1371600" defTabSz="825500">
              <a:spcBef>
                <a:spcPts val="0"/>
              </a:spcBef>
              <a:buSzTx/>
              <a:buNone/>
              <a:defRPr sz="5500">
                <a:latin typeface="+mn-lt"/>
                <a:ea typeface="+mn-ea"/>
                <a:cs typeface="+mn-cs"/>
                <a:sym typeface="Produkt Extralight"/>
              </a:defRPr>
            </a:lvl4pPr>
            <a:lvl5pPr marL="0" indent="1828800" defTabSz="825500">
              <a:spcBef>
                <a:spcPts val="0"/>
              </a:spcBef>
              <a:buSzTx/>
              <a:buNone/>
              <a:defRPr sz="5500">
                <a:latin typeface="+mn-lt"/>
                <a:ea typeface="+mn-ea"/>
                <a:cs typeface="+mn-cs"/>
                <a:sym typeface="Produkt Extralight"/>
              </a:defRPr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4" name="Presentation Title"/>
          <p:cNvSpPr txBox="1"/>
          <p:nvPr>
            <p:ph type="title" hasCustomPrompt="1"/>
          </p:nvPr>
        </p:nvSpPr>
        <p:spPr>
          <a:xfrm>
            <a:off x="1206500" y="2616200"/>
            <a:ext cx="21971004" cy="4648200"/>
          </a:xfrm>
          <a:prstGeom prst="rect">
            <a:avLst/>
          </a:prstGeom>
        </p:spPr>
        <p:txBody>
          <a:bodyPr anchor="b"/>
          <a:lstStyle>
            <a:lvl1pPr defTabSz="355600">
              <a:defRPr spc="-119" sz="12000"/>
            </a:lvl1pPr>
          </a:lstStyle>
          <a:p>
            <a:pPr/>
            <a:r>
              <a:t>Presentation Title</a:t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Close-up of a curved, white, layered pattern"/>
          <p:cNvSpPr/>
          <p:nvPr>
            <p:ph type="pic" idx="21"/>
          </p:nvPr>
        </p:nvSpPr>
        <p:spPr>
          <a:xfrm>
            <a:off x="11569700" y="0"/>
            <a:ext cx="13716000" cy="1371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Slide Title"/>
          <p:cNvSpPr txBox="1"/>
          <p:nvPr>
            <p:ph type="title" hasCustomPrompt="1"/>
          </p:nvPr>
        </p:nvSpPr>
        <p:spPr>
          <a:xfrm>
            <a:off x="1206500" y="13335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4" name="Body Level One…"/>
          <p:cNvSpPr txBox="1"/>
          <p:nvPr>
            <p:ph type="body" sz="quarter" idx="1" hasCustomPrompt="1"/>
          </p:nvPr>
        </p:nvSpPr>
        <p:spPr>
          <a:xfrm>
            <a:off x="1206500" y="7150100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spcBef>
                <a:spcPts val="0"/>
              </a:spcBef>
              <a:buSzTx/>
              <a:buNone/>
              <a:defRPr sz="5500">
                <a:latin typeface="+mn-lt"/>
                <a:ea typeface="+mn-ea"/>
                <a:cs typeface="+mn-cs"/>
                <a:sym typeface="Produkt Extralight"/>
              </a:defRPr>
            </a:lvl1pPr>
            <a:lvl2pPr marL="0" indent="457200" defTabSz="825500">
              <a:spcBef>
                <a:spcPts val="0"/>
              </a:spcBef>
              <a:buSzTx/>
              <a:buNone/>
              <a:defRPr sz="5500">
                <a:latin typeface="+mn-lt"/>
                <a:ea typeface="+mn-ea"/>
                <a:cs typeface="+mn-cs"/>
                <a:sym typeface="Produkt Extralight"/>
              </a:defRPr>
            </a:lvl2pPr>
            <a:lvl3pPr marL="0" indent="914400" defTabSz="825500">
              <a:spcBef>
                <a:spcPts val="0"/>
              </a:spcBef>
              <a:buSzTx/>
              <a:buNone/>
              <a:defRPr sz="5500">
                <a:latin typeface="+mn-lt"/>
                <a:ea typeface="+mn-ea"/>
                <a:cs typeface="+mn-cs"/>
                <a:sym typeface="Produkt Extralight"/>
              </a:defRPr>
            </a:lvl3pPr>
            <a:lvl4pPr marL="0" indent="1371600" defTabSz="825500">
              <a:spcBef>
                <a:spcPts val="0"/>
              </a:spcBef>
              <a:buSzTx/>
              <a:buNone/>
              <a:defRPr sz="5500">
                <a:latin typeface="+mn-lt"/>
                <a:ea typeface="+mn-ea"/>
                <a:cs typeface="+mn-cs"/>
                <a:sym typeface="Produkt Extralight"/>
              </a:defRPr>
            </a:lvl4pPr>
            <a:lvl5pPr marL="0" indent="1828800" defTabSz="825500">
              <a:spcBef>
                <a:spcPts val="0"/>
              </a:spcBef>
              <a:buSzTx/>
              <a:buNone/>
              <a:defRPr sz="5500">
                <a:latin typeface="+mn-lt"/>
                <a:ea typeface="+mn-ea"/>
                <a:cs typeface="+mn-cs"/>
                <a:sym typeface="Produkt Extralight"/>
              </a:defRPr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Subtitle"/>
          <p:cNvSpPr txBox="1"/>
          <p:nvPr>
            <p:ph type="body" sz="quarter" idx="21" hasCustomPrompt="1"/>
          </p:nvPr>
        </p:nvSpPr>
        <p:spPr>
          <a:xfrm>
            <a:off x="1206500" y="2324100"/>
            <a:ext cx="21971000" cy="100330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spcBef>
                <a:spcPts val="0"/>
              </a:spcBef>
              <a:buSzTx/>
              <a:buNone/>
              <a:defRPr sz="5500">
                <a:latin typeface="+mn-lt"/>
                <a:ea typeface="+mn-ea"/>
                <a:cs typeface="+mn-cs"/>
                <a:sym typeface="Produkt Extralight"/>
              </a:defRPr>
            </a:lvl1pPr>
          </a:lstStyle>
          <a:p>
            <a:pPr/>
            <a:r>
              <a:t>Slide Subtitle</a:t>
            </a:r>
          </a:p>
        </p:txBody>
      </p:sp>
      <p:sp>
        <p:nvSpPr>
          <p:cNvPr id="43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4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lose-up of the edge of white curved stone"/>
          <p:cNvSpPr/>
          <p:nvPr>
            <p:ph type="pic" idx="21"/>
          </p:nvPr>
        </p:nvSpPr>
        <p:spPr>
          <a:xfrm>
            <a:off x="12382500" y="-1206500"/>
            <a:ext cx="12103100" cy="1614031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1" name="Slide Subtitle"/>
          <p:cNvSpPr txBox="1"/>
          <p:nvPr>
            <p:ph type="body" sz="quarter" idx="22" hasCustomPrompt="1"/>
          </p:nvPr>
        </p:nvSpPr>
        <p:spPr>
          <a:xfrm>
            <a:off x="1206500" y="2324100"/>
            <a:ext cx="9779000" cy="100330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spcBef>
                <a:spcPts val="0"/>
              </a:spcBef>
              <a:buSzTx/>
              <a:buNone/>
              <a:defRPr sz="5500">
                <a:latin typeface="+mn-lt"/>
                <a:ea typeface="+mn-ea"/>
                <a:cs typeface="+mn-cs"/>
                <a:sym typeface="Produkt Extralight"/>
              </a:defRPr>
            </a:lvl1pPr>
          </a:lstStyle>
          <a:p>
            <a:pPr/>
            <a:r>
              <a:t>Slide Subtitle</a:t>
            </a:r>
          </a:p>
        </p:txBody>
      </p:sp>
      <p:sp>
        <p:nvSpPr>
          <p:cNvPr id="62" name="Slide Title"/>
          <p:cNvSpPr txBox="1"/>
          <p:nvPr>
            <p:ph type="title" hasCustomPrompt="1"/>
          </p:nvPr>
        </p:nvSpPr>
        <p:spPr>
          <a:xfrm>
            <a:off x="1206500" y="635000"/>
            <a:ext cx="9779000" cy="16891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3" name="Body Level One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012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Live Video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lide Subtitle"/>
          <p:cNvSpPr txBox="1"/>
          <p:nvPr>
            <p:ph type="body" sz="quarter" idx="21" hasCustomPrompt="1"/>
          </p:nvPr>
        </p:nvSpPr>
        <p:spPr>
          <a:xfrm>
            <a:off x="1206500" y="2324100"/>
            <a:ext cx="21971000" cy="100330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spcBef>
                <a:spcPts val="0"/>
              </a:spcBef>
              <a:buSzTx/>
              <a:buNone/>
              <a:defRPr sz="5500">
                <a:latin typeface="+mn-lt"/>
                <a:ea typeface="+mn-ea"/>
                <a:cs typeface="+mn-cs"/>
                <a:sym typeface="Produkt Extralight"/>
              </a:defRPr>
            </a:lvl1pPr>
          </a:lstStyle>
          <a:p>
            <a:pPr/>
            <a:r>
              <a:t>Slide Subtitle</a:t>
            </a:r>
          </a:p>
        </p:txBody>
      </p:sp>
      <p:sp>
        <p:nvSpPr>
          <p:cNvPr id="72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73" name="Body Level One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012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7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Live Video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lide Subtitle"/>
          <p:cNvSpPr txBox="1"/>
          <p:nvPr>
            <p:ph type="body" sz="quarter" idx="21" hasCustomPrompt="1"/>
          </p:nvPr>
        </p:nvSpPr>
        <p:spPr>
          <a:xfrm>
            <a:off x="1206500" y="2324100"/>
            <a:ext cx="9779000" cy="100330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spcBef>
                <a:spcPts val="0"/>
              </a:spcBef>
              <a:buSzTx/>
              <a:buNone/>
              <a:defRPr sz="5500">
                <a:latin typeface="+mn-lt"/>
                <a:ea typeface="+mn-ea"/>
                <a:cs typeface="+mn-cs"/>
                <a:sym typeface="Produkt Extralight"/>
              </a:defRPr>
            </a:lvl1pPr>
          </a:lstStyle>
          <a:p>
            <a:pPr/>
            <a:r>
              <a:t>Slide Subtitle</a:t>
            </a:r>
          </a:p>
        </p:txBody>
      </p:sp>
      <p:sp>
        <p:nvSpPr>
          <p:cNvPr id="82" name="Slide Title"/>
          <p:cNvSpPr txBox="1"/>
          <p:nvPr>
            <p:ph type="title" hasCustomPrompt="1"/>
          </p:nvPr>
        </p:nvSpPr>
        <p:spPr>
          <a:xfrm>
            <a:off x="1206500" y="635000"/>
            <a:ext cx="9779000" cy="16891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3" name="Body Level One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012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8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ection Title"/>
          <p:cNvSpPr txBox="1"/>
          <p:nvPr>
            <p:ph type="title" hasCustomPrompt="1"/>
          </p:nvPr>
        </p:nvSpPr>
        <p:spPr>
          <a:xfrm>
            <a:off x="1206496" y="39116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spc="-119" sz="12000"/>
            </a:lvl1pPr>
          </a:lstStyle>
          <a:p>
            <a:pPr/>
            <a:r>
              <a:t>Section Title</a:t>
            </a:r>
          </a:p>
        </p:txBody>
      </p:sp>
      <p:sp>
        <p:nvSpPr>
          <p:cNvPr id="9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/>
          <p:nvPr>
            <p:ph type="title" hasCustomPrompt="1"/>
          </p:nvPr>
        </p:nvSpPr>
        <p:spPr>
          <a:xfrm>
            <a:off x="1206500" y="635000"/>
            <a:ext cx="21971000" cy="1689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23558499" y="12458699"/>
            <a:ext cx="388621" cy="42926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algn="r" defTabSz="584200">
              <a:spcBef>
                <a:spcPts val="0"/>
              </a:spcBef>
              <a:defRPr sz="20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</p:sldLayoutIdLst>
  <p:transition xmlns:p14="http://schemas.microsoft.com/office/powerpoint/2010/main" spd="med" advClick="1"/>
  <p:txStyles>
    <p:titleStyle>
      <a:lvl1pPr marL="0" marR="0" indent="0" algn="l" defTabSz="2438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00" strike="noStrike" sz="10000" u="none">
          <a:solidFill>
            <a:schemeClr val="accent1">
              <a:satOff val="-9155"/>
              <a:lumOff val="-32673"/>
            </a:schemeClr>
          </a:solidFill>
          <a:uFillTx/>
          <a:latin typeface="+mn-lt"/>
          <a:ea typeface="+mn-ea"/>
          <a:cs typeface="+mn-cs"/>
          <a:sym typeface="Produkt Extralight"/>
        </a:defRPr>
      </a:lvl1pPr>
      <a:lvl2pPr marL="0" marR="0" indent="457200" algn="l" defTabSz="2438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00" strike="noStrike" sz="10000" u="none">
          <a:solidFill>
            <a:schemeClr val="accent1">
              <a:satOff val="-9155"/>
              <a:lumOff val="-32673"/>
            </a:schemeClr>
          </a:solidFill>
          <a:uFillTx/>
          <a:latin typeface="+mn-lt"/>
          <a:ea typeface="+mn-ea"/>
          <a:cs typeface="+mn-cs"/>
          <a:sym typeface="Produkt Extralight"/>
        </a:defRPr>
      </a:lvl2pPr>
      <a:lvl3pPr marL="0" marR="0" indent="914400" algn="l" defTabSz="2438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00" strike="noStrike" sz="10000" u="none">
          <a:solidFill>
            <a:schemeClr val="accent1">
              <a:satOff val="-9155"/>
              <a:lumOff val="-32673"/>
            </a:schemeClr>
          </a:solidFill>
          <a:uFillTx/>
          <a:latin typeface="+mn-lt"/>
          <a:ea typeface="+mn-ea"/>
          <a:cs typeface="+mn-cs"/>
          <a:sym typeface="Produkt Extralight"/>
        </a:defRPr>
      </a:lvl3pPr>
      <a:lvl4pPr marL="0" marR="0" indent="1371600" algn="l" defTabSz="2438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00" strike="noStrike" sz="10000" u="none">
          <a:solidFill>
            <a:schemeClr val="accent1">
              <a:satOff val="-9155"/>
              <a:lumOff val="-32673"/>
            </a:schemeClr>
          </a:solidFill>
          <a:uFillTx/>
          <a:latin typeface="+mn-lt"/>
          <a:ea typeface="+mn-ea"/>
          <a:cs typeface="+mn-cs"/>
          <a:sym typeface="Produkt Extralight"/>
        </a:defRPr>
      </a:lvl4pPr>
      <a:lvl5pPr marL="0" marR="0" indent="1828800" algn="l" defTabSz="2438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00" strike="noStrike" sz="10000" u="none">
          <a:solidFill>
            <a:schemeClr val="accent1">
              <a:satOff val="-9155"/>
              <a:lumOff val="-32673"/>
            </a:schemeClr>
          </a:solidFill>
          <a:uFillTx/>
          <a:latin typeface="+mn-lt"/>
          <a:ea typeface="+mn-ea"/>
          <a:cs typeface="+mn-cs"/>
          <a:sym typeface="Produkt Extralight"/>
        </a:defRPr>
      </a:lvl5pPr>
      <a:lvl6pPr marL="0" marR="0" indent="2286000" algn="l" defTabSz="2438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00" strike="noStrike" sz="10000" u="none">
          <a:solidFill>
            <a:schemeClr val="accent1">
              <a:satOff val="-9155"/>
              <a:lumOff val="-32673"/>
            </a:schemeClr>
          </a:solidFill>
          <a:uFillTx/>
          <a:latin typeface="+mn-lt"/>
          <a:ea typeface="+mn-ea"/>
          <a:cs typeface="+mn-cs"/>
          <a:sym typeface="Produkt Extralight"/>
        </a:defRPr>
      </a:lvl6pPr>
      <a:lvl7pPr marL="0" marR="0" indent="2743200" algn="l" defTabSz="2438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00" strike="noStrike" sz="10000" u="none">
          <a:solidFill>
            <a:schemeClr val="accent1">
              <a:satOff val="-9155"/>
              <a:lumOff val="-32673"/>
            </a:schemeClr>
          </a:solidFill>
          <a:uFillTx/>
          <a:latin typeface="+mn-lt"/>
          <a:ea typeface="+mn-ea"/>
          <a:cs typeface="+mn-cs"/>
          <a:sym typeface="Produkt Extralight"/>
        </a:defRPr>
      </a:lvl7pPr>
      <a:lvl8pPr marL="0" marR="0" indent="3200400" algn="l" defTabSz="2438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00" strike="noStrike" sz="10000" u="none">
          <a:solidFill>
            <a:schemeClr val="accent1">
              <a:satOff val="-9155"/>
              <a:lumOff val="-32673"/>
            </a:schemeClr>
          </a:solidFill>
          <a:uFillTx/>
          <a:latin typeface="+mn-lt"/>
          <a:ea typeface="+mn-ea"/>
          <a:cs typeface="+mn-cs"/>
          <a:sym typeface="Produkt Extralight"/>
        </a:defRPr>
      </a:lvl8pPr>
      <a:lvl9pPr marL="0" marR="0" indent="3657600" algn="l" defTabSz="2438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00" strike="noStrike" sz="10000" u="none">
          <a:solidFill>
            <a:schemeClr val="accent1">
              <a:satOff val="-9155"/>
              <a:lumOff val="-32673"/>
            </a:schemeClr>
          </a:solidFill>
          <a:uFillTx/>
          <a:latin typeface="+mn-lt"/>
          <a:ea typeface="+mn-ea"/>
          <a:cs typeface="+mn-cs"/>
          <a:sym typeface="Produkt Extralight"/>
        </a:defRPr>
      </a:lvl9pPr>
    </p:titleStyle>
    <p:bodyStyle>
      <a:lvl1pPr marL="457200" marR="0" indent="-457200" algn="l" defTabSz="355600" rtl="0" latinLnBrk="0">
        <a:lnSpc>
          <a:spcPct val="100000"/>
        </a:lnSpc>
        <a:spcBef>
          <a:spcPts val="4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4000" u="none">
          <a:solidFill>
            <a:schemeClr val="accent1">
              <a:satOff val="-9155"/>
              <a:lumOff val="-32673"/>
            </a:schemeClr>
          </a:solidFill>
          <a:uFillTx/>
          <a:latin typeface="Graphik Light"/>
          <a:ea typeface="Graphik Light"/>
          <a:cs typeface="Graphik Light"/>
          <a:sym typeface="Graphik Light"/>
        </a:defRPr>
      </a:lvl1pPr>
      <a:lvl2pPr marL="914400" marR="0" indent="-457200" algn="l" defTabSz="355600" rtl="0" latinLnBrk="0">
        <a:lnSpc>
          <a:spcPct val="100000"/>
        </a:lnSpc>
        <a:spcBef>
          <a:spcPts val="4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4000" u="none">
          <a:solidFill>
            <a:schemeClr val="accent1">
              <a:satOff val="-9155"/>
              <a:lumOff val="-32673"/>
            </a:schemeClr>
          </a:solidFill>
          <a:uFillTx/>
          <a:latin typeface="Graphik Light"/>
          <a:ea typeface="Graphik Light"/>
          <a:cs typeface="Graphik Light"/>
          <a:sym typeface="Graphik Light"/>
        </a:defRPr>
      </a:lvl2pPr>
      <a:lvl3pPr marL="1371600" marR="0" indent="-457200" algn="l" defTabSz="355600" rtl="0" latinLnBrk="0">
        <a:lnSpc>
          <a:spcPct val="100000"/>
        </a:lnSpc>
        <a:spcBef>
          <a:spcPts val="4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4000" u="none">
          <a:solidFill>
            <a:schemeClr val="accent1">
              <a:satOff val="-9155"/>
              <a:lumOff val="-32673"/>
            </a:schemeClr>
          </a:solidFill>
          <a:uFillTx/>
          <a:latin typeface="Graphik Light"/>
          <a:ea typeface="Graphik Light"/>
          <a:cs typeface="Graphik Light"/>
          <a:sym typeface="Graphik Light"/>
        </a:defRPr>
      </a:lvl3pPr>
      <a:lvl4pPr marL="1828800" marR="0" indent="-457200" algn="l" defTabSz="355600" rtl="0" latinLnBrk="0">
        <a:lnSpc>
          <a:spcPct val="100000"/>
        </a:lnSpc>
        <a:spcBef>
          <a:spcPts val="4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4000" u="none">
          <a:solidFill>
            <a:schemeClr val="accent1">
              <a:satOff val="-9155"/>
              <a:lumOff val="-32673"/>
            </a:schemeClr>
          </a:solidFill>
          <a:uFillTx/>
          <a:latin typeface="Graphik Light"/>
          <a:ea typeface="Graphik Light"/>
          <a:cs typeface="Graphik Light"/>
          <a:sym typeface="Graphik Light"/>
        </a:defRPr>
      </a:lvl4pPr>
      <a:lvl5pPr marL="2286000" marR="0" indent="-457200" algn="l" defTabSz="355600" rtl="0" latinLnBrk="0">
        <a:lnSpc>
          <a:spcPct val="100000"/>
        </a:lnSpc>
        <a:spcBef>
          <a:spcPts val="4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4000" u="none">
          <a:solidFill>
            <a:schemeClr val="accent1">
              <a:satOff val="-9155"/>
              <a:lumOff val="-32673"/>
            </a:schemeClr>
          </a:solidFill>
          <a:uFillTx/>
          <a:latin typeface="Graphik Light"/>
          <a:ea typeface="Graphik Light"/>
          <a:cs typeface="Graphik Light"/>
          <a:sym typeface="Graphik Light"/>
        </a:defRPr>
      </a:lvl5pPr>
      <a:lvl6pPr marL="2743200" marR="0" indent="-457200" algn="l" defTabSz="355600" rtl="0" latinLnBrk="0">
        <a:lnSpc>
          <a:spcPct val="100000"/>
        </a:lnSpc>
        <a:spcBef>
          <a:spcPts val="4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4000" u="none">
          <a:solidFill>
            <a:schemeClr val="accent1">
              <a:satOff val="-9155"/>
              <a:lumOff val="-32673"/>
            </a:schemeClr>
          </a:solidFill>
          <a:uFillTx/>
          <a:latin typeface="Graphik Light"/>
          <a:ea typeface="Graphik Light"/>
          <a:cs typeface="Graphik Light"/>
          <a:sym typeface="Graphik Light"/>
        </a:defRPr>
      </a:lvl6pPr>
      <a:lvl7pPr marL="3200400" marR="0" indent="-457200" algn="l" defTabSz="355600" rtl="0" latinLnBrk="0">
        <a:lnSpc>
          <a:spcPct val="100000"/>
        </a:lnSpc>
        <a:spcBef>
          <a:spcPts val="4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4000" u="none">
          <a:solidFill>
            <a:schemeClr val="accent1">
              <a:satOff val="-9155"/>
              <a:lumOff val="-32673"/>
            </a:schemeClr>
          </a:solidFill>
          <a:uFillTx/>
          <a:latin typeface="Graphik Light"/>
          <a:ea typeface="Graphik Light"/>
          <a:cs typeface="Graphik Light"/>
          <a:sym typeface="Graphik Light"/>
        </a:defRPr>
      </a:lvl7pPr>
      <a:lvl8pPr marL="3657600" marR="0" indent="-457200" algn="l" defTabSz="355600" rtl="0" latinLnBrk="0">
        <a:lnSpc>
          <a:spcPct val="100000"/>
        </a:lnSpc>
        <a:spcBef>
          <a:spcPts val="4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4000" u="none">
          <a:solidFill>
            <a:schemeClr val="accent1">
              <a:satOff val="-9155"/>
              <a:lumOff val="-32673"/>
            </a:schemeClr>
          </a:solidFill>
          <a:uFillTx/>
          <a:latin typeface="Graphik Light"/>
          <a:ea typeface="Graphik Light"/>
          <a:cs typeface="Graphik Light"/>
          <a:sym typeface="Graphik Light"/>
        </a:defRPr>
      </a:lvl8pPr>
      <a:lvl9pPr marL="4114800" marR="0" indent="-457200" algn="l" defTabSz="355600" rtl="0" latinLnBrk="0">
        <a:lnSpc>
          <a:spcPct val="100000"/>
        </a:lnSpc>
        <a:spcBef>
          <a:spcPts val="4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4000" u="none">
          <a:solidFill>
            <a:schemeClr val="accent1">
              <a:satOff val="-9155"/>
              <a:lumOff val="-32673"/>
            </a:schemeClr>
          </a:solidFill>
          <a:uFillTx/>
          <a:latin typeface="Graphik Light"/>
          <a:ea typeface="Graphik Light"/>
          <a:cs typeface="Graphik Light"/>
          <a:sym typeface="Graphik Light"/>
        </a:defRPr>
      </a:lvl9pPr>
    </p:bodyStyle>
    <p:otherStyle>
      <a:lvl1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1pPr>
      <a:lvl2pPr marL="0" marR="0" indent="45720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2pPr>
      <a:lvl3pPr marL="0" marR="0" indent="91440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3pPr>
      <a:lvl4pPr marL="0" marR="0" indent="137160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4pPr>
      <a:lvl5pPr marL="0" marR="0" indent="182880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5pPr>
      <a:lvl6pPr marL="0" marR="0" indent="228600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6pPr>
      <a:lvl7pPr marL="0" marR="0" indent="274320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7pPr>
      <a:lvl8pPr marL="0" marR="0" indent="320040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8pPr>
      <a:lvl9pPr marL="0" marR="0" indent="365760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Author and Dat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2" name="Presentation Subtitle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3" name="Presentation Title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Ministinchimi  yakura ,          kushkanguichi ______-"/>
          <p:cNvSpPr txBox="1"/>
          <p:nvPr/>
        </p:nvSpPr>
        <p:spPr>
          <a:xfrm>
            <a:off x="4419316" y="3850436"/>
            <a:ext cx="13781262" cy="7696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Ministinchimi  </a:t>
            </a:r>
            <a:r>
              <a:rPr u="sng"/>
              <a:t>yakura</a:t>
            </a:r>
            <a:r>
              <a:t> ,          kushkanguichi ______-</a:t>
            </a:r>
          </a:p>
        </p:txBody>
      </p:sp>
      <p:sp>
        <p:nvSpPr>
          <p:cNvPr id="176" name="yakura   escuelara ñambira luzda clinicara canchara."/>
          <p:cNvSpPr txBox="1"/>
          <p:nvPr/>
        </p:nvSpPr>
        <p:spPr>
          <a:xfrm>
            <a:off x="7516876" y="5497406"/>
            <a:ext cx="2567652" cy="41351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yakura   escuelara ñambira luzda clinicara canchara.</a:t>
            </a:r>
          </a:p>
        </p:txBody>
      </p:sp>
      <p:sp>
        <p:nvSpPr>
          <p:cNvPr id="177" name="yakura   escuelara ñambira luzda clinicara canchara."/>
          <p:cNvSpPr txBox="1"/>
          <p:nvPr/>
        </p:nvSpPr>
        <p:spPr>
          <a:xfrm>
            <a:off x="14061609" y="5497406"/>
            <a:ext cx="2567652" cy="41351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yakura   escuelara ñambira luzda clinicara canchara.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Kand  yakura kukpi  kanma shitangaraunchi"/>
          <p:cNvSpPr txBox="1"/>
          <p:nvPr/>
        </p:nvSpPr>
        <p:spPr>
          <a:xfrm>
            <a:off x="4419316" y="3850436"/>
            <a:ext cx="13781262" cy="7696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Kand  </a:t>
            </a:r>
            <a:r>
              <a:rPr u="sng"/>
              <a:t>yakura</a:t>
            </a:r>
            <a:r>
              <a:t> kukpi  kanma shitangaraunchi </a:t>
            </a:r>
          </a:p>
        </p:txBody>
      </p:sp>
      <p:sp>
        <p:nvSpPr>
          <p:cNvPr id="180" name="yakura   escuelara ñambira luzda clinicara canchara."/>
          <p:cNvSpPr txBox="1"/>
          <p:nvPr/>
        </p:nvSpPr>
        <p:spPr>
          <a:xfrm>
            <a:off x="7516876" y="5497406"/>
            <a:ext cx="2567652" cy="41351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yakura   escuelara ñambira luzda clinicara canchara.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Kan shina nikpi ,          ñukas ______-sha rimanga-rauni"/>
          <p:cNvSpPr txBox="1"/>
          <p:nvPr/>
        </p:nvSpPr>
        <p:spPr>
          <a:xfrm>
            <a:off x="3877449" y="5424177"/>
            <a:ext cx="13781262" cy="7696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Kan shina </a:t>
            </a:r>
            <a:r>
              <a:rPr u="sng"/>
              <a:t>nikpi</a:t>
            </a:r>
            <a:r>
              <a:t> ,          ñukas ______-sha rimanga-rauni </a:t>
            </a:r>
          </a:p>
        </p:txBody>
      </p:sp>
      <p:sp>
        <p:nvSpPr>
          <p:cNvPr id="183" name="Rikuna   Rimana Piñana Wakana Iyarina Llullana UchachinaNusparina"/>
          <p:cNvSpPr txBox="1"/>
          <p:nvPr/>
        </p:nvSpPr>
        <p:spPr>
          <a:xfrm>
            <a:off x="6263809" y="6382173"/>
            <a:ext cx="2655626" cy="54813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Rikuna   Rimana Piñana Wakana Iyarina Llullana UchachinaNusparina</a:t>
            </a:r>
          </a:p>
        </p:txBody>
      </p:sp>
      <p:sp>
        <p:nvSpPr>
          <p:cNvPr id="184" name="Piñana Chiknina Iyarina Llullana Kariyana Burlana Umachina Intindichina yachachina"/>
          <p:cNvSpPr txBox="1"/>
          <p:nvPr/>
        </p:nvSpPr>
        <p:spPr>
          <a:xfrm>
            <a:off x="10183876" y="6468956"/>
            <a:ext cx="3181829" cy="61544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Piñana Chiknina Iyarina Llullana Kariyana Burlana Umachina Intindichina yachachina</a:t>
            </a:r>
          </a:p>
        </p:txBody>
      </p:sp>
      <p:sp>
        <p:nvSpPr>
          <p:cNvPr id="185" name="Substitute 1 verb with -kpi followed by ñukas + verb+-sha rimana.…"/>
          <p:cNvSpPr txBox="1"/>
          <p:nvPr/>
        </p:nvSpPr>
        <p:spPr>
          <a:xfrm>
            <a:off x="631359" y="529182"/>
            <a:ext cx="15198820" cy="33858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Substitute 1 verb with -kpi followed by ñukas + verb+-sha rimana.   </a:t>
            </a:r>
          </a:p>
          <a:p>
            <a:pPr/>
            <a:r>
              <a:t>Second student turns the -sha verb of preceding student to -kpi.                 Student 1: Kan shina rimakpi ñukas wakasha rimangarouni.  Student 2: Kan shina wakakpi, ñukas……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38_MinimalistLight">
  <a:themeElements>
    <a:clrScheme name="38_MinimalistLight">
      <a:dk1>
        <a:srgbClr val="53585F"/>
      </a:dk1>
      <a:lt1>
        <a:srgbClr val="FFFFFF"/>
      </a:lt1>
      <a:dk2>
        <a:srgbClr val="53585F"/>
      </a:dk2>
      <a:lt2>
        <a:srgbClr val="D5D5D5"/>
      </a:lt2>
      <a:accent1>
        <a:srgbClr val="9FAABA"/>
      </a:accent1>
      <a:accent2>
        <a:srgbClr val="88A7B2"/>
      </a:accent2>
      <a:accent3>
        <a:srgbClr val="94B9A3"/>
      </a:accent3>
      <a:accent4>
        <a:srgbClr val="F0BE5E"/>
      </a:accent4>
      <a:accent5>
        <a:srgbClr val="D5B7B7"/>
      </a:accent5>
      <a:accent6>
        <a:srgbClr val="B894B1"/>
      </a:accent6>
      <a:hlink>
        <a:srgbClr val="0000FF"/>
      </a:hlink>
      <a:folHlink>
        <a:srgbClr val="FF00FF"/>
      </a:folHlink>
    </a:clrScheme>
    <a:fontScheme name="38_MinimalistLight">
      <a:majorFont>
        <a:latin typeface="Produkt Extralight"/>
        <a:ea typeface="Produkt Extralight"/>
        <a:cs typeface="Produkt Extralight"/>
      </a:majorFont>
      <a:minorFont>
        <a:latin typeface="Produkt Extralight"/>
        <a:ea typeface="Produkt Extralight"/>
        <a:cs typeface="Produkt Extralight"/>
      </a:minorFont>
    </a:fontScheme>
    <a:fmtScheme name="38_Minimalist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satOff val="-9155"/>
            <a:lumOff val="-32673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Graphik Light"/>
            <a:ea typeface="Graphik Light"/>
            <a:cs typeface="Graphik Light"/>
            <a:sym typeface="Graphik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>
              <a:satOff val="-9155"/>
              <a:lumOff val="-32673"/>
            </a:schemeClr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355600" rtl="0" fontAlgn="auto" latinLnBrk="0" hangingPunct="0">
          <a:lnSpc>
            <a:spcPct val="100000"/>
          </a:lnSpc>
          <a:spcBef>
            <a:spcPts val="47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chemeClr val="accent1">
                <a:satOff val="-9155"/>
                <a:lumOff val="-32673"/>
              </a:schemeClr>
            </a:solidFill>
            <a:effectLst/>
            <a:uFillTx/>
            <a:latin typeface="Graphik Light"/>
            <a:ea typeface="Graphik Light"/>
            <a:cs typeface="Graphik Light"/>
            <a:sym typeface="Graphik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38_MinimalistLight">
  <a:themeElements>
    <a:clrScheme name="38_MinimalistLight">
      <a:dk1>
        <a:srgbClr val="000000"/>
      </a:dk1>
      <a:lt1>
        <a:srgbClr val="FFFFFF"/>
      </a:lt1>
      <a:dk2>
        <a:srgbClr val="53585F"/>
      </a:dk2>
      <a:lt2>
        <a:srgbClr val="D5D5D5"/>
      </a:lt2>
      <a:accent1>
        <a:srgbClr val="9FAABA"/>
      </a:accent1>
      <a:accent2>
        <a:srgbClr val="88A7B2"/>
      </a:accent2>
      <a:accent3>
        <a:srgbClr val="94B9A3"/>
      </a:accent3>
      <a:accent4>
        <a:srgbClr val="F0BE5E"/>
      </a:accent4>
      <a:accent5>
        <a:srgbClr val="D5B7B7"/>
      </a:accent5>
      <a:accent6>
        <a:srgbClr val="B894B1"/>
      </a:accent6>
      <a:hlink>
        <a:srgbClr val="0000FF"/>
      </a:hlink>
      <a:folHlink>
        <a:srgbClr val="FF00FF"/>
      </a:folHlink>
    </a:clrScheme>
    <a:fontScheme name="38_MinimalistLight">
      <a:majorFont>
        <a:latin typeface="Produkt Extralight"/>
        <a:ea typeface="Produkt Extralight"/>
        <a:cs typeface="Produkt Extralight"/>
      </a:majorFont>
      <a:minorFont>
        <a:latin typeface="Produkt Extralight"/>
        <a:ea typeface="Produkt Extralight"/>
        <a:cs typeface="Produkt Extralight"/>
      </a:minorFont>
    </a:fontScheme>
    <a:fmtScheme name="38_Minimalist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satOff val="-9155"/>
            <a:lumOff val="-32673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Graphik Light"/>
            <a:ea typeface="Graphik Light"/>
            <a:cs typeface="Graphik Light"/>
            <a:sym typeface="Graphik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>
              <a:satOff val="-9155"/>
              <a:lumOff val="-32673"/>
            </a:schemeClr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355600" rtl="0" fontAlgn="auto" latinLnBrk="0" hangingPunct="0">
          <a:lnSpc>
            <a:spcPct val="100000"/>
          </a:lnSpc>
          <a:spcBef>
            <a:spcPts val="47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chemeClr val="accent1">
                <a:satOff val="-9155"/>
                <a:lumOff val="-32673"/>
              </a:schemeClr>
            </a:solidFill>
            <a:effectLst/>
            <a:uFillTx/>
            <a:latin typeface="Graphik Light"/>
            <a:ea typeface="Graphik Light"/>
            <a:cs typeface="Graphik Light"/>
            <a:sym typeface="Graphik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