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1pPr>
    <a:lvl2pPr marL="0" marR="0" indent="4572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2pPr>
    <a:lvl3pPr marL="0" marR="0" indent="9144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3pPr>
    <a:lvl4pPr marL="0" marR="0" indent="13716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4pPr>
    <a:lvl5pPr marL="0" marR="0" indent="18288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5pPr>
    <a:lvl6pPr marL="0" marR="0" indent="22860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6pPr>
    <a:lvl7pPr marL="0" marR="0" indent="27432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7pPr>
    <a:lvl8pPr marL="0" marR="0" indent="32004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8pPr>
    <a:lvl9pPr marL="0" marR="0" indent="36576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357243"/>
              <a:satOff val="7293"/>
              <a:lumOff val="8906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3">
              <a:satOff val="1412"/>
              <a:lumOff val="16412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>
                  <a:satOff val="1412"/>
                  <a:lumOff val="16412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6E937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FFF171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A51B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E1A84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103425"/>
              <a:satOff val="-7243"/>
              <a:lumOff val="992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chemeClr val="accent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5">
              <a:lumOff val="-14283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5">
                  <a:lumOff val="-1428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5">
              <a:satOff val="-6299"/>
              <a:lumOff val="-3230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500" y="12268950"/>
            <a:ext cx="21971000" cy="66040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Presentation Title"/>
          <p:cNvSpPr txBox="1"/>
          <p:nvPr>
            <p:ph type="title" hasCustomPrompt="1"/>
          </p:nvPr>
        </p:nvSpPr>
        <p:spPr>
          <a:xfrm>
            <a:off x="1206500" y="2616200"/>
            <a:ext cx="21971004" cy="4648200"/>
          </a:xfrm>
          <a:prstGeom prst="rect">
            <a:avLst/>
          </a:prstGeom>
        </p:spPr>
        <p:txBody>
          <a:bodyPr anchor="b"/>
          <a:lstStyle>
            <a:lvl1pPr defTabSz="355600">
              <a:defRPr spc="-119" sz="120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Subtitle"/>
          <p:cNvSpPr txBox="1"/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100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Subtitle"/>
          <p:cNvSpPr txBox="1"/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09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6000"/>
              </a:spcBef>
              <a:buSzTx/>
              <a:buNone/>
              <a:defRPr sz="5000"/>
            </a:lvl1pPr>
            <a:lvl2pPr marL="0" indent="457200">
              <a:spcBef>
                <a:spcPts val="6000"/>
              </a:spcBef>
              <a:buSzTx/>
              <a:buNone/>
              <a:defRPr sz="5000"/>
            </a:lvl2pPr>
            <a:lvl3pPr marL="0" indent="914400">
              <a:spcBef>
                <a:spcPts val="6000"/>
              </a:spcBef>
              <a:buSzTx/>
              <a:buNone/>
              <a:defRPr sz="5000"/>
            </a:lvl3pPr>
            <a:lvl4pPr marL="0" indent="1371600">
              <a:spcBef>
                <a:spcPts val="6000"/>
              </a:spcBef>
              <a:buSzTx/>
              <a:buNone/>
              <a:defRPr sz="5000"/>
            </a:lvl4pPr>
            <a:lvl5pPr marL="0" indent="1828800">
              <a:spcBef>
                <a:spcPts val="6000"/>
              </a:spcBef>
              <a:buSzTx/>
              <a:buNone/>
              <a:defRPr sz="50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0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191000"/>
            <a:ext cx="21971000" cy="40894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19" sz="120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19" sz="120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19" sz="120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19" sz="120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19" sz="120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206500"/>
            <a:ext cx="21971000" cy="7353300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750" sz="350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750" sz="350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750" sz="350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750" sz="350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1750" sz="350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128000"/>
            <a:ext cx="21971000" cy="10795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90000"/>
              </a:lnSpc>
              <a:spcBef>
                <a:spcPts val="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5461000" y="9563100"/>
            <a:ext cx="13728700" cy="6985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quarter" idx="1" hasCustomPrompt="1"/>
          </p:nvPr>
        </p:nvSpPr>
        <p:spPr>
          <a:xfrm>
            <a:off x="5194300" y="4165600"/>
            <a:ext cx="13995400" cy="4432300"/>
          </a:xfrm>
          <a:prstGeom prst="rect">
            <a:avLst/>
          </a:prstGeom>
        </p:spPr>
        <p:txBody>
          <a:bodyPr anchor="b"/>
          <a:lstStyle>
            <a:lvl1pPr marL="254000" indent="-254000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93" sz="9300">
                <a:latin typeface="+mn-lt"/>
                <a:ea typeface="+mn-ea"/>
                <a:cs typeface="+mn-cs"/>
                <a:sym typeface="Produkt Extralight"/>
              </a:defRPr>
            </a:lvl1pPr>
            <a:lvl2pPr marL="254000" indent="203200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93" sz="9300">
                <a:latin typeface="+mn-lt"/>
                <a:ea typeface="+mn-ea"/>
                <a:cs typeface="+mn-cs"/>
                <a:sym typeface="Produkt Extralight"/>
              </a:defRPr>
            </a:lvl2pPr>
            <a:lvl3pPr marL="254000" indent="660400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93" sz="9300">
                <a:latin typeface="+mn-lt"/>
                <a:ea typeface="+mn-ea"/>
                <a:cs typeface="+mn-cs"/>
                <a:sym typeface="Produkt Extralight"/>
              </a:defRPr>
            </a:lvl3pPr>
            <a:lvl4pPr marL="254000" indent="1117600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93" sz="9300">
                <a:latin typeface="+mn-lt"/>
                <a:ea typeface="+mn-ea"/>
                <a:cs typeface="+mn-cs"/>
                <a:sym typeface="Produkt Extralight"/>
              </a:defRPr>
            </a:lvl4pPr>
            <a:lvl5pPr marL="254000" indent="1574800" defTabSz="2438400">
              <a:lnSpc>
                <a:spcPct val="90000"/>
              </a:lnSpc>
              <a:spcBef>
                <a:spcPts val="0"/>
              </a:spcBef>
              <a:buSzTx/>
              <a:buNone/>
              <a:defRPr spc="-93" sz="93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lose-up of a curved, white, layered pattern"/>
          <p:cNvSpPr/>
          <p:nvPr>
            <p:ph type="pic" sz="quarter" idx="21"/>
          </p:nvPr>
        </p:nvSpPr>
        <p:spPr>
          <a:xfrm>
            <a:off x="1257300" y="3213100"/>
            <a:ext cx="7289800" cy="7289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Close-up of a layered pattern of gray stone"/>
          <p:cNvSpPr/>
          <p:nvPr>
            <p:ph type="pic" sz="quarter" idx="22"/>
          </p:nvPr>
        </p:nvSpPr>
        <p:spPr>
          <a:xfrm>
            <a:off x="7353300" y="3632200"/>
            <a:ext cx="9677400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Close-up of a white ribbed pattern"/>
          <p:cNvSpPr/>
          <p:nvPr>
            <p:ph type="pic" sz="quarter" idx="23"/>
          </p:nvPr>
        </p:nvSpPr>
        <p:spPr>
          <a:xfrm>
            <a:off x="14621933" y="3632200"/>
            <a:ext cx="9677401" cy="64572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ngular, futuristic, white corridor with shadows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uturistic, curved, white structure"/>
          <p:cNvSpPr/>
          <p:nvPr>
            <p:ph type="pic" idx="21"/>
          </p:nvPr>
        </p:nvSpPr>
        <p:spPr>
          <a:xfrm>
            <a:off x="0" y="-5397500"/>
            <a:ext cx="27190700" cy="20393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Author and Date"/>
          <p:cNvSpPr txBox="1"/>
          <p:nvPr>
            <p:ph type="body" sz="quarter" idx="22" hasCustomPrompt="1"/>
          </p:nvPr>
        </p:nvSpPr>
        <p:spPr>
          <a:xfrm>
            <a:off x="1206500" y="12268200"/>
            <a:ext cx="21971000" cy="66040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Presentation Title"/>
          <p:cNvSpPr txBox="1"/>
          <p:nvPr>
            <p:ph type="title" hasCustomPrompt="1"/>
          </p:nvPr>
        </p:nvSpPr>
        <p:spPr>
          <a:xfrm>
            <a:off x="1206500" y="2616200"/>
            <a:ext cx="21971004" cy="4648200"/>
          </a:xfrm>
          <a:prstGeom prst="rect">
            <a:avLst/>
          </a:prstGeom>
        </p:spPr>
        <p:txBody>
          <a:bodyPr anchor="b"/>
          <a:lstStyle>
            <a:lvl1pPr defTabSz="355600">
              <a:defRPr spc="-119" sz="120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curved, white, layered pattern"/>
          <p:cNvSpPr/>
          <p:nvPr>
            <p:ph type="pic" idx="21"/>
          </p:nvPr>
        </p:nvSpPr>
        <p:spPr>
          <a:xfrm>
            <a:off x="11569700" y="0"/>
            <a:ext cx="13716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3335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150100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Subtitle"/>
          <p:cNvSpPr txBox="1"/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se-up of the edge of white curved stone"/>
          <p:cNvSpPr/>
          <p:nvPr>
            <p:ph type="pic" idx="21"/>
          </p:nvPr>
        </p:nvSpPr>
        <p:spPr>
          <a:xfrm>
            <a:off x="12382500" y="-1206500"/>
            <a:ext cx="12103100" cy="161403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Subtitle"/>
          <p:cNvSpPr txBox="1"/>
          <p:nvPr>
            <p:ph type="body" sz="quarter" idx="22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Slide Title"/>
          <p:cNvSpPr txBox="1"/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3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Slide Title"/>
          <p:cNvSpPr txBox="1"/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3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39116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pc="-119" sz="12000"/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3558499" y="12458699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 defTabSz="584200">
              <a:spcBef>
                <a:spcPts val="0"/>
              </a:spcBef>
              <a:defRPr sz="20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1pPr>
      <a:lvl2pPr marL="0" marR="0" indent="4572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2pPr>
      <a:lvl3pPr marL="0" marR="0" indent="9144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3pPr>
      <a:lvl4pPr marL="0" marR="0" indent="13716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4pPr>
      <a:lvl5pPr marL="0" marR="0" indent="18288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5pPr>
      <a:lvl6pPr marL="0" marR="0" indent="22860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6pPr>
      <a:lvl7pPr marL="0" marR="0" indent="27432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7pPr>
      <a:lvl8pPr marL="0" marR="0" indent="32004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8pPr>
      <a:lvl9pPr marL="0" marR="0" indent="36576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10000" u="none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9pPr>
    </p:titleStyle>
    <p:bodyStyle>
      <a:lvl1pPr marL="457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914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1371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1828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22860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2743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3200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3657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4114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3" name="Presentation Titl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Ministinchimi  yakura ,          kushkanguichi ______-"/>
          <p:cNvSpPr txBox="1"/>
          <p:nvPr/>
        </p:nvSpPr>
        <p:spPr>
          <a:xfrm>
            <a:off x="4419316" y="3850436"/>
            <a:ext cx="13781262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Ministinchimi  </a:t>
            </a:r>
            <a:r>
              <a:rPr u="sng"/>
              <a:t>yakura</a:t>
            </a:r>
            <a:r>
              <a:t> ,          kushkanguichi ______-</a:t>
            </a:r>
          </a:p>
        </p:txBody>
      </p:sp>
      <p:sp>
        <p:nvSpPr>
          <p:cNvPr id="176" name="yakura   escuelara ñambira luzda clinicara canchara."/>
          <p:cNvSpPr txBox="1"/>
          <p:nvPr/>
        </p:nvSpPr>
        <p:spPr>
          <a:xfrm>
            <a:off x="7516876" y="5497406"/>
            <a:ext cx="2567652" cy="4135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yakura   escuelara ñambira luzda clinicara canchara.</a:t>
            </a:r>
          </a:p>
        </p:txBody>
      </p:sp>
      <p:sp>
        <p:nvSpPr>
          <p:cNvPr id="177" name="yakura   escuelara ñambira luzda clinicara canchara."/>
          <p:cNvSpPr txBox="1"/>
          <p:nvPr/>
        </p:nvSpPr>
        <p:spPr>
          <a:xfrm>
            <a:off x="14061609" y="5497406"/>
            <a:ext cx="2567652" cy="4135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yakura   escuelara ñambira luzda clinicara canchara.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Kand  yakura kukpi  kanma shitangaraunchi"/>
          <p:cNvSpPr txBox="1"/>
          <p:nvPr/>
        </p:nvSpPr>
        <p:spPr>
          <a:xfrm>
            <a:off x="4419316" y="3850436"/>
            <a:ext cx="13781262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Kand  </a:t>
            </a:r>
            <a:r>
              <a:rPr u="sng"/>
              <a:t>yakura</a:t>
            </a:r>
            <a:r>
              <a:t> kukpi  kanma shitangaraunchi </a:t>
            </a:r>
          </a:p>
        </p:txBody>
      </p:sp>
      <p:sp>
        <p:nvSpPr>
          <p:cNvPr id="180" name="yakura   escuelara ñambira luzda clinicara canchara."/>
          <p:cNvSpPr txBox="1"/>
          <p:nvPr/>
        </p:nvSpPr>
        <p:spPr>
          <a:xfrm>
            <a:off x="7516876" y="5497406"/>
            <a:ext cx="2567652" cy="4135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yakura   escuelara ñambira luzda clinicara canchara.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Kan shina nikpi ,          ñukas ______-sha rimanga-rauni"/>
          <p:cNvSpPr txBox="1"/>
          <p:nvPr/>
        </p:nvSpPr>
        <p:spPr>
          <a:xfrm>
            <a:off x="3877449" y="5424177"/>
            <a:ext cx="13781262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Kan shina </a:t>
            </a:r>
            <a:r>
              <a:rPr u="sng"/>
              <a:t>nikpi</a:t>
            </a:r>
            <a:r>
              <a:t> ,          ñukas ______-sha rimanga-rauni </a:t>
            </a:r>
          </a:p>
        </p:txBody>
      </p:sp>
      <p:sp>
        <p:nvSpPr>
          <p:cNvPr id="183" name="Rikuna   Rimana Piñana Wakana Iyarina Llullana UchachinaNusparina"/>
          <p:cNvSpPr txBox="1"/>
          <p:nvPr/>
        </p:nvSpPr>
        <p:spPr>
          <a:xfrm>
            <a:off x="6263809" y="6382173"/>
            <a:ext cx="2655626" cy="5481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Rikuna   Rimana Piñana Wakana Iyarina Llullana UchachinaNusparina</a:t>
            </a:r>
          </a:p>
        </p:txBody>
      </p:sp>
      <p:sp>
        <p:nvSpPr>
          <p:cNvPr id="184" name="Piñana Chiknina Iyarina Llullana Kariyana Burlana Umachina Intindichina yachachina"/>
          <p:cNvSpPr txBox="1"/>
          <p:nvPr/>
        </p:nvSpPr>
        <p:spPr>
          <a:xfrm>
            <a:off x="10183876" y="6468956"/>
            <a:ext cx="3181829" cy="6154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Piñana Chiknina Iyarina Llullana Kariyana Burlana Umachina Intindichina yachachina</a:t>
            </a:r>
          </a:p>
        </p:txBody>
      </p:sp>
      <p:sp>
        <p:nvSpPr>
          <p:cNvPr id="185" name="Substitute 1 verb with -kpi followed by ñukas + verb+-sha rimana.…"/>
          <p:cNvSpPr txBox="1"/>
          <p:nvPr/>
        </p:nvSpPr>
        <p:spPr>
          <a:xfrm>
            <a:off x="631359" y="529182"/>
            <a:ext cx="15198820" cy="3385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Substitute 1 verb with -kpi followed by ñukas + verb+-sha rimana.   </a:t>
            </a:r>
          </a:p>
          <a:p>
            <a:pPr/>
            <a:r>
              <a:t>Second student turns the -sha verb of preceding student to -kpi.                 Student 1: Kan shina rimakpi ñukas wakasha rimangarouni.  Student 2: Kan shina wakakpi, ñukas……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8_MinimalistLight">
  <a:themeElements>
    <a:clrScheme name="38_MinimalistLight">
      <a:dk1>
        <a:srgbClr val="53585F"/>
      </a:dk1>
      <a:lt1>
        <a:srgbClr val="FFFFFF"/>
      </a:lt1>
      <a:dk2>
        <a:srgbClr val="53585F"/>
      </a:dk2>
      <a:lt2>
        <a:srgbClr val="D5D5D5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-9155"/>
            <a:lumOff val="-32673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>
              <a:satOff val="-9155"/>
              <a:lumOff val="-32673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chemeClr val="accent1">
                <a:satOff val="-9155"/>
                <a:lumOff val="-32673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8_MinimalistLight">
  <a:themeElements>
    <a:clrScheme name="38_MinimalistLight">
      <a:dk1>
        <a:srgbClr val="000000"/>
      </a:dk1>
      <a:lt1>
        <a:srgbClr val="FFFFFF"/>
      </a:lt1>
      <a:dk2>
        <a:srgbClr val="53585F"/>
      </a:dk2>
      <a:lt2>
        <a:srgbClr val="D5D5D5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-9155"/>
            <a:lumOff val="-32673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>
              <a:satOff val="-9155"/>
              <a:lumOff val="-32673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chemeClr val="accent1">
                <a:satOff val="-9155"/>
                <a:lumOff val="-32673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