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2.mov" ContentType="audio/unknown"/>
  <Override PartName="/ppt/media/media3.mov" ContentType="audio/unknown"/>
  <Override PartName="/ppt/media/media4.mov" ContentType="audio/unknown"/>
  <Override PartName="/ppt/media/media5.mov" ContentType="audio/unknown"/>
  <Override PartName="/ppt/media/media6.mov" ContentType="audio/unknown"/>
  <Override PartName="/ppt/media/media7.mov" ContentType="audio/unknown"/>
  <Override PartName="/ppt/media/media8.mov" ContentType="audio/unknown"/>
  <Override PartName="/ppt/media/media9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2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2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2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2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0" t="70" r="9960" b="8806"/>
          <a:stretch>
            <a:fillRect/>
          </a:stretch>
        </p:blipFill>
        <p:spPr>
          <a:xfrm>
            <a:off x="-1" y="-124265"/>
            <a:ext cx="13004801" cy="987786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ángulo 4"/>
          <p:cNvSpPr/>
          <p:nvPr/>
        </p:nvSpPr>
        <p:spPr>
          <a:xfrm>
            <a:off x="0" y="5382080"/>
            <a:ext cx="6502400" cy="1461960"/>
          </a:xfrm>
          <a:prstGeom prst="rect">
            <a:avLst/>
          </a:prstGeom>
          <a:solidFill>
            <a:srgbClr val="595959">
              <a:alpha val="72000"/>
            </a:srgb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5" name="Shape 35"/>
          <p:cNvSpPr txBox="1"/>
          <p:nvPr>
            <p:ph type="subTitle" sz="quarter" idx="1"/>
          </p:nvPr>
        </p:nvSpPr>
        <p:spPr>
          <a:xfrm>
            <a:off x="103910" y="5583384"/>
            <a:ext cx="8188036" cy="1130301"/>
          </a:xfrm>
          <a:prstGeom prst="rect">
            <a:avLst/>
          </a:prstGeom>
        </p:spPr>
        <p:txBody>
          <a:bodyPr/>
          <a:lstStyle/>
          <a:p>
            <a:pPr algn="l" defTabSz="414780"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MACHAKUI SAPURA MIKUN </a:t>
            </a:r>
            <a:endParaRPr sz="1800"/>
          </a:p>
          <a:p>
            <a:pPr algn="l" defTabSz="414780">
              <a:defRPr b="1"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Exercise with direct objects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31067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69"/>
          <p:cNvSpPr/>
          <p:nvPr/>
        </p:nvSpPr>
        <p:spPr>
          <a:xfrm>
            <a:off x="0" y="850899"/>
            <a:ext cx="5166252" cy="195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59" name="Grupo 3"/>
          <p:cNvGrpSpPr/>
          <p:nvPr/>
        </p:nvGrpSpPr>
        <p:grpSpPr>
          <a:xfrm>
            <a:off x="1089719" y="1035636"/>
            <a:ext cx="4014185" cy="811818"/>
            <a:chOff x="0" y="0"/>
            <a:chExt cx="4014184" cy="811817"/>
          </a:xfrm>
        </p:grpSpPr>
        <p:sp>
          <p:nvSpPr>
            <p:cNvPr id="157" name="Shape 40"/>
            <p:cNvSpPr txBox="1"/>
            <p:nvPr/>
          </p:nvSpPr>
          <p:spPr>
            <a:xfrm>
              <a:off x="48877" y="-1"/>
              <a:ext cx="3965308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 is eating you?</a:t>
              </a:r>
            </a:p>
          </p:txBody>
        </p:sp>
        <p:sp>
          <p:nvSpPr>
            <p:cNvPr id="158" name="Shape 40"/>
            <p:cNvSpPr txBox="1"/>
            <p:nvPr/>
          </p:nvSpPr>
          <p:spPr>
            <a:xfrm>
              <a:off x="0" y="528026"/>
              <a:ext cx="3730548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¿Quién te está comiendo?</a:t>
              </a:r>
            </a:p>
          </p:txBody>
        </p:sp>
      </p:grpSp>
      <p:pic>
        <p:nvPicPr>
          <p:cNvPr id="160" name="Pita kanda mikun-1.mov" descr="Pita kanda miku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155" y="177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79"/>
          <p:cNvSpPr/>
          <p:nvPr/>
        </p:nvSpPr>
        <p:spPr>
          <a:xfrm>
            <a:off x="9185526" y="2660074"/>
            <a:ext cx="2140564" cy="199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68" y="0"/>
                </a:moveTo>
                <a:cubicBezTo>
                  <a:pt x="7430" y="0"/>
                  <a:pt x="6751" y="1189"/>
                  <a:pt x="6751" y="2656"/>
                </a:cubicBezTo>
                <a:lnTo>
                  <a:pt x="6751" y="8536"/>
                </a:lnTo>
                <a:cubicBezTo>
                  <a:pt x="6751" y="10004"/>
                  <a:pt x="7430" y="11192"/>
                  <a:pt x="8268" y="11192"/>
                </a:cubicBezTo>
                <a:lnTo>
                  <a:pt x="8453" y="11192"/>
                </a:lnTo>
                <a:lnTo>
                  <a:pt x="0" y="21600"/>
                </a:lnTo>
                <a:lnTo>
                  <a:pt x="11061" y="11192"/>
                </a:lnTo>
                <a:lnTo>
                  <a:pt x="20082" y="11192"/>
                </a:lnTo>
                <a:cubicBezTo>
                  <a:pt x="20920" y="11192"/>
                  <a:pt x="21600" y="10004"/>
                  <a:pt x="21600" y="8536"/>
                </a:cubicBezTo>
                <a:lnTo>
                  <a:pt x="21600" y="2656"/>
                </a:lnTo>
                <a:cubicBezTo>
                  <a:pt x="21600" y="1189"/>
                  <a:pt x="20920" y="0"/>
                  <a:pt x="20082" y="0"/>
                </a:cubicBezTo>
                <a:lnTo>
                  <a:pt x="826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64" name="Pai.mov" descr="Pa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7072" y="16048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40"/>
          <p:cNvSpPr txBox="1"/>
          <p:nvPr/>
        </p:nvSpPr>
        <p:spPr>
          <a:xfrm>
            <a:off x="8620051" y="2786557"/>
            <a:ext cx="3965308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79"/>
          <p:cNvSpPr/>
          <p:nvPr/>
        </p:nvSpPr>
        <p:spPr>
          <a:xfrm>
            <a:off x="9185526" y="2660074"/>
            <a:ext cx="2140564" cy="199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68" y="0"/>
                </a:moveTo>
                <a:cubicBezTo>
                  <a:pt x="7430" y="0"/>
                  <a:pt x="6751" y="1189"/>
                  <a:pt x="6751" y="2656"/>
                </a:cubicBezTo>
                <a:lnTo>
                  <a:pt x="6751" y="8536"/>
                </a:lnTo>
                <a:cubicBezTo>
                  <a:pt x="6751" y="10004"/>
                  <a:pt x="7430" y="11192"/>
                  <a:pt x="8268" y="11192"/>
                </a:cubicBezTo>
                <a:lnTo>
                  <a:pt x="8453" y="11192"/>
                </a:lnTo>
                <a:lnTo>
                  <a:pt x="0" y="21600"/>
                </a:lnTo>
                <a:lnTo>
                  <a:pt x="11061" y="11192"/>
                </a:lnTo>
                <a:lnTo>
                  <a:pt x="20082" y="11192"/>
                </a:lnTo>
                <a:cubicBezTo>
                  <a:pt x="20920" y="11192"/>
                  <a:pt x="21600" y="10004"/>
                  <a:pt x="21600" y="8536"/>
                </a:cubicBezTo>
                <a:lnTo>
                  <a:pt x="21600" y="2656"/>
                </a:lnTo>
                <a:cubicBezTo>
                  <a:pt x="21600" y="1189"/>
                  <a:pt x="20920" y="0"/>
                  <a:pt x="20082" y="0"/>
                </a:cubicBezTo>
                <a:lnTo>
                  <a:pt x="826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9" name="Shape 40"/>
          <p:cNvSpPr txBox="1"/>
          <p:nvPr/>
        </p:nvSpPr>
        <p:spPr>
          <a:xfrm>
            <a:off x="8620051" y="2786557"/>
            <a:ext cx="3965308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He.</a:t>
            </a:r>
          </a:p>
        </p:txBody>
      </p:sp>
      <p:sp>
        <p:nvSpPr>
          <p:cNvPr id="170" name="Shape 40"/>
          <p:cNvSpPr txBox="1"/>
          <p:nvPr/>
        </p:nvSpPr>
        <p:spPr>
          <a:xfrm>
            <a:off x="8716647" y="3314584"/>
            <a:ext cx="37305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Él</a:t>
            </a:r>
          </a:p>
        </p:txBody>
      </p:sp>
      <p:pic>
        <p:nvPicPr>
          <p:cNvPr id="171" name="Pai.mov" descr="Pa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2827" y="20204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tara ningui-2.mov" descr="Pitara ningui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58618" y="101600"/>
            <a:ext cx="571501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upo 6"/>
          <p:cNvGrpSpPr/>
          <p:nvPr/>
        </p:nvGrpSpPr>
        <p:grpSpPr>
          <a:xfrm>
            <a:off x="-41483" y="869335"/>
            <a:ext cx="5145388" cy="2183230"/>
            <a:chOff x="0" y="0"/>
            <a:chExt cx="5145387" cy="2183229"/>
          </a:xfrm>
        </p:grpSpPr>
        <p:sp>
          <p:nvSpPr>
            <p:cNvPr id="175" name="Shape 69"/>
            <p:cNvSpPr/>
            <p:nvPr/>
          </p:nvSpPr>
          <p:spPr>
            <a:xfrm>
              <a:off x="0" y="0"/>
              <a:ext cx="4861751" cy="21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78" y="0"/>
                  </a:moveTo>
                  <a:cubicBezTo>
                    <a:pt x="6459" y="0"/>
                    <a:pt x="5958" y="1188"/>
                    <a:pt x="5958" y="2655"/>
                  </a:cubicBezTo>
                  <a:lnTo>
                    <a:pt x="5958" y="8721"/>
                  </a:lnTo>
                  <a:cubicBezTo>
                    <a:pt x="5958" y="10188"/>
                    <a:pt x="6459" y="11376"/>
                    <a:pt x="7078" y="11376"/>
                  </a:cubicBezTo>
                  <a:lnTo>
                    <a:pt x="8368" y="11376"/>
                  </a:lnTo>
                  <a:lnTo>
                    <a:pt x="0" y="21600"/>
                  </a:lnTo>
                  <a:lnTo>
                    <a:pt x="10125" y="11376"/>
                  </a:lnTo>
                  <a:lnTo>
                    <a:pt x="20480" y="11376"/>
                  </a:lnTo>
                  <a:cubicBezTo>
                    <a:pt x="21099" y="11376"/>
                    <a:pt x="21600" y="10188"/>
                    <a:pt x="21600" y="8721"/>
                  </a:cubicBezTo>
                  <a:lnTo>
                    <a:pt x="21600" y="2655"/>
                  </a:lnTo>
                  <a:cubicBezTo>
                    <a:pt x="21600" y="1188"/>
                    <a:pt x="21099" y="0"/>
                    <a:pt x="20480" y="0"/>
                  </a:cubicBezTo>
                  <a:lnTo>
                    <a:pt x="70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6" name="Shape 40"/>
            <p:cNvSpPr txBox="1"/>
            <p:nvPr/>
          </p:nvSpPr>
          <p:spPr>
            <a:xfrm>
              <a:off x="1180080" y="166300"/>
              <a:ext cx="3965308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Pitara ningui?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tara ningui-2.mov" descr="Pitara ningui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2009" y="69850"/>
            <a:ext cx="571501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upo 3"/>
          <p:cNvGrpSpPr/>
          <p:nvPr/>
        </p:nvGrpSpPr>
        <p:grpSpPr>
          <a:xfrm>
            <a:off x="-41484" y="869335"/>
            <a:ext cx="6977012" cy="2183230"/>
            <a:chOff x="0" y="0"/>
            <a:chExt cx="6977010" cy="2183229"/>
          </a:xfrm>
        </p:grpSpPr>
        <p:sp>
          <p:nvSpPr>
            <p:cNvPr id="181" name="Shape 69"/>
            <p:cNvSpPr/>
            <p:nvPr/>
          </p:nvSpPr>
          <p:spPr>
            <a:xfrm>
              <a:off x="0" y="0"/>
              <a:ext cx="6543883" cy="21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78" y="0"/>
                  </a:moveTo>
                  <a:cubicBezTo>
                    <a:pt x="6459" y="0"/>
                    <a:pt x="5958" y="1188"/>
                    <a:pt x="5958" y="2655"/>
                  </a:cubicBezTo>
                  <a:lnTo>
                    <a:pt x="5958" y="8721"/>
                  </a:lnTo>
                  <a:cubicBezTo>
                    <a:pt x="5958" y="10188"/>
                    <a:pt x="6459" y="11376"/>
                    <a:pt x="7078" y="11376"/>
                  </a:cubicBezTo>
                  <a:lnTo>
                    <a:pt x="8368" y="11376"/>
                  </a:lnTo>
                  <a:lnTo>
                    <a:pt x="0" y="21600"/>
                  </a:lnTo>
                  <a:lnTo>
                    <a:pt x="10125" y="11376"/>
                  </a:lnTo>
                  <a:lnTo>
                    <a:pt x="20480" y="11376"/>
                  </a:lnTo>
                  <a:cubicBezTo>
                    <a:pt x="21099" y="11376"/>
                    <a:pt x="21600" y="10188"/>
                    <a:pt x="21600" y="8721"/>
                  </a:cubicBezTo>
                  <a:lnTo>
                    <a:pt x="21600" y="2655"/>
                  </a:lnTo>
                  <a:cubicBezTo>
                    <a:pt x="21600" y="1188"/>
                    <a:pt x="21099" y="0"/>
                    <a:pt x="20480" y="0"/>
                  </a:cubicBezTo>
                  <a:lnTo>
                    <a:pt x="70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82" name="Shape 40"/>
            <p:cNvSpPr txBox="1"/>
            <p:nvPr/>
          </p:nvSpPr>
          <p:spPr>
            <a:xfrm>
              <a:off x="2115262" y="166300"/>
              <a:ext cx="4861750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Whom do you mean? </a:t>
              </a:r>
            </a:p>
          </p:txBody>
        </p:sp>
        <p:sp>
          <p:nvSpPr>
            <p:cNvPr id="183" name="Shape 40"/>
            <p:cNvSpPr txBox="1"/>
            <p:nvPr/>
          </p:nvSpPr>
          <p:spPr>
            <a:xfrm>
              <a:off x="2274200" y="694327"/>
              <a:ext cx="3730550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¿A quién te refieres?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kay machakuira.mov" descr="kay machakuir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2250" y="330200"/>
            <a:ext cx="571500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upo 3"/>
          <p:cNvGrpSpPr/>
          <p:nvPr/>
        </p:nvGrpSpPr>
        <p:grpSpPr>
          <a:xfrm>
            <a:off x="8631643" y="2605809"/>
            <a:ext cx="4069219" cy="1974273"/>
            <a:chOff x="0" y="0"/>
            <a:chExt cx="4069218" cy="1974271"/>
          </a:xfrm>
        </p:grpSpPr>
        <p:sp>
          <p:nvSpPr>
            <p:cNvPr id="188" name="Shape 39"/>
            <p:cNvSpPr/>
            <p:nvPr/>
          </p:nvSpPr>
          <p:spPr>
            <a:xfrm flipH="1">
              <a:off x="0" y="0"/>
              <a:ext cx="3965306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89" name="Shape 40"/>
            <p:cNvSpPr txBox="1"/>
            <p:nvPr/>
          </p:nvSpPr>
          <p:spPr>
            <a:xfrm>
              <a:off x="103912" y="176359"/>
              <a:ext cx="3965307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Kai machakuira.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kay machakuira.mov" descr="kay machakuir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20700"/>
            <a:ext cx="571500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upo 3"/>
          <p:cNvGrpSpPr/>
          <p:nvPr/>
        </p:nvGrpSpPr>
        <p:grpSpPr>
          <a:xfrm>
            <a:off x="8935581" y="2668732"/>
            <a:ext cx="4069219" cy="1974272"/>
            <a:chOff x="0" y="0"/>
            <a:chExt cx="4069218" cy="1974271"/>
          </a:xfrm>
        </p:grpSpPr>
        <p:sp>
          <p:nvSpPr>
            <p:cNvPr id="194" name="Shape 39"/>
            <p:cNvSpPr/>
            <p:nvPr/>
          </p:nvSpPr>
          <p:spPr>
            <a:xfrm flipH="1">
              <a:off x="0" y="0"/>
              <a:ext cx="3965306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95" name="Shape 40"/>
            <p:cNvSpPr txBox="1"/>
            <p:nvPr/>
          </p:nvSpPr>
          <p:spPr>
            <a:xfrm>
              <a:off x="103912" y="176359"/>
              <a:ext cx="3965307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This snake.</a:t>
              </a:r>
            </a:p>
          </p:txBody>
        </p:sp>
        <p:sp>
          <p:nvSpPr>
            <p:cNvPr id="196" name="Shape 40"/>
            <p:cNvSpPr txBox="1"/>
            <p:nvPr/>
          </p:nvSpPr>
          <p:spPr>
            <a:xfrm>
              <a:off x="492563" y="670569"/>
              <a:ext cx="3188004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Ésta serpiente.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09"/>
          <p:cNvSpPr txBox="1"/>
          <p:nvPr/>
        </p:nvSpPr>
        <p:spPr>
          <a:xfrm>
            <a:off x="7721600" y="2807620"/>
            <a:ext cx="3632200" cy="49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Kai machakui.</a:t>
            </a:r>
          </a:p>
        </p:txBody>
      </p:sp>
      <p:pic>
        <p:nvPicPr>
          <p:cNvPr id="200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111"/>
          <p:cNvSpPr/>
          <p:nvPr/>
        </p:nvSpPr>
        <p:spPr>
          <a:xfrm>
            <a:off x="20782" y="205509"/>
            <a:ext cx="7128165" cy="1186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74" y="0"/>
                </a:moveTo>
                <a:cubicBezTo>
                  <a:pt x="10437" y="0"/>
                  <a:pt x="10001" y="2295"/>
                  <a:pt x="10001" y="5125"/>
                </a:cubicBezTo>
                <a:lnTo>
                  <a:pt x="10001" y="12642"/>
                </a:lnTo>
                <a:lnTo>
                  <a:pt x="0" y="20868"/>
                </a:lnTo>
                <a:lnTo>
                  <a:pt x="10001" y="16332"/>
                </a:lnTo>
                <a:lnTo>
                  <a:pt x="10001" y="16475"/>
                </a:lnTo>
                <a:cubicBezTo>
                  <a:pt x="10001" y="19305"/>
                  <a:pt x="10437" y="21600"/>
                  <a:pt x="10974" y="21600"/>
                </a:cubicBezTo>
                <a:lnTo>
                  <a:pt x="20628" y="21600"/>
                </a:lnTo>
                <a:cubicBezTo>
                  <a:pt x="21165" y="21600"/>
                  <a:pt x="21600" y="19305"/>
                  <a:pt x="21600" y="16475"/>
                </a:cubicBezTo>
                <a:lnTo>
                  <a:pt x="21600" y="5125"/>
                </a:lnTo>
                <a:cubicBezTo>
                  <a:pt x="21600" y="2295"/>
                  <a:pt x="21165" y="0"/>
                  <a:pt x="20628" y="0"/>
                </a:cubicBezTo>
                <a:lnTo>
                  <a:pt x="1097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02" name="imara mikungui-1.mov" descr="imara mikungu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6738" y="111201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40"/>
          <p:cNvSpPr txBox="1"/>
          <p:nvPr/>
        </p:nvSpPr>
        <p:spPr>
          <a:xfrm>
            <a:off x="3225257" y="390740"/>
            <a:ext cx="3965305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Imara mikungui?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ra mikungui-1.mov" descr="imara mikungu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1673" y="21936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111"/>
          <p:cNvSpPr/>
          <p:nvPr/>
        </p:nvSpPr>
        <p:spPr>
          <a:xfrm>
            <a:off x="20780" y="205509"/>
            <a:ext cx="9206346" cy="1186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74" y="0"/>
                </a:moveTo>
                <a:cubicBezTo>
                  <a:pt x="10437" y="0"/>
                  <a:pt x="10001" y="2295"/>
                  <a:pt x="10001" y="5125"/>
                </a:cubicBezTo>
                <a:lnTo>
                  <a:pt x="10001" y="12642"/>
                </a:lnTo>
                <a:lnTo>
                  <a:pt x="0" y="20868"/>
                </a:lnTo>
                <a:lnTo>
                  <a:pt x="10001" y="16332"/>
                </a:lnTo>
                <a:lnTo>
                  <a:pt x="10001" y="16475"/>
                </a:lnTo>
                <a:cubicBezTo>
                  <a:pt x="10001" y="19305"/>
                  <a:pt x="10437" y="21600"/>
                  <a:pt x="10974" y="21600"/>
                </a:cubicBezTo>
                <a:lnTo>
                  <a:pt x="20628" y="21600"/>
                </a:lnTo>
                <a:cubicBezTo>
                  <a:pt x="21165" y="21600"/>
                  <a:pt x="21600" y="19305"/>
                  <a:pt x="21600" y="16475"/>
                </a:cubicBezTo>
                <a:lnTo>
                  <a:pt x="21600" y="5125"/>
                </a:lnTo>
                <a:cubicBezTo>
                  <a:pt x="21600" y="2295"/>
                  <a:pt x="21165" y="0"/>
                  <a:pt x="20628" y="0"/>
                </a:cubicBezTo>
                <a:lnTo>
                  <a:pt x="1097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8" name="Shape 40"/>
          <p:cNvSpPr txBox="1"/>
          <p:nvPr/>
        </p:nvSpPr>
        <p:spPr>
          <a:xfrm>
            <a:off x="4077306" y="411522"/>
            <a:ext cx="5378417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you eating?</a:t>
            </a:r>
          </a:p>
        </p:txBody>
      </p:sp>
      <p:sp>
        <p:nvSpPr>
          <p:cNvPr id="209" name="Shape 40"/>
          <p:cNvSpPr txBox="1"/>
          <p:nvPr/>
        </p:nvSpPr>
        <p:spPr>
          <a:xfrm>
            <a:off x="5193324" y="905732"/>
            <a:ext cx="3188005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¿Qué estás comiendo?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125"/>
          <p:cNvSpPr/>
          <p:nvPr/>
        </p:nvSpPr>
        <p:spPr>
          <a:xfrm>
            <a:off x="6349998" y="1186873"/>
            <a:ext cx="5869710" cy="2221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13" name="wawa machakuira.mov" descr="wawa machakuir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6738" y="111201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40"/>
          <p:cNvSpPr txBox="1"/>
          <p:nvPr/>
        </p:nvSpPr>
        <p:spPr>
          <a:xfrm>
            <a:off x="7215360" y="1450613"/>
            <a:ext cx="5378417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Wawa machakui-ra.</a:t>
            </a:r>
          </a:p>
        </p:txBody>
      </p:sp>
      <p:sp>
        <p:nvSpPr>
          <p:cNvPr id="215" name="Shape 40"/>
          <p:cNvSpPr txBox="1"/>
          <p:nvPr/>
        </p:nvSpPr>
        <p:spPr>
          <a:xfrm>
            <a:off x="8123559" y="1965605"/>
            <a:ext cx="3431132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Una serpiente bebé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3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alphaModFix amt="11000"/>
            <a:extLst/>
          </a:blip>
          <a:srcRect l="4980" t="1516" r="4980" b="7360"/>
          <a:stretch>
            <a:fillRect/>
          </a:stretch>
        </p:blipFill>
        <p:spPr>
          <a:xfrm>
            <a:off x="-4" y="-1"/>
            <a:ext cx="13004801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35"/>
          <p:cNvSpPr txBox="1"/>
          <p:nvPr/>
        </p:nvSpPr>
        <p:spPr>
          <a:xfrm>
            <a:off x="3338834" y="4876800"/>
            <a:ext cx="6327125" cy="31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414780">
              <a:defRPr i="1" sz="2000">
                <a:solidFill>
                  <a:srgbClr val="0070C0"/>
                </a:solidFill>
              </a:defRPr>
            </a:lvl1pPr>
          </a:lstStyle>
          <a:p>
            <a:pPr/>
            <a:r>
              <a:t>Primero traduce cada diapositiva a inglés.</a:t>
            </a:r>
          </a:p>
        </p:txBody>
      </p:sp>
      <p:sp>
        <p:nvSpPr>
          <p:cNvPr id="109" name="Marcador de texto 5"/>
          <p:cNvSpPr txBox="1"/>
          <p:nvPr>
            <p:ph type="subTitle" sz="quarter" idx="1"/>
          </p:nvPr>
        </p:nvSpPr>
        <p:spPr>
          <a:xfrm>
            <a:off x="1269996" y="4338173"/>
            <a:ext cx="10464801" cy="538628"/>
          </a:xfrm>
          <a:prstGeom prst="rect">
            <a:avLst/>
          </a:prstGeom>
        </p:spPr>
        <p:txBody>
          <a:bodyPr/>
          <a:lstStyle/>
          <a:p>
            <a:pPr/>
            <a:r>
              <a:t>First translate each slide into English.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125"/>
          <p:cNvSpPr/>
          <p:nvPr/>
        </p:nvSpPr>
        <p:spPr>
          <a:xfrm>
            <a:off x="-66387" y="426026"/>
            <a:ext cx="5869711" cy="2221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9" name="Shape 40"/>
          <p:cNvSpPr txBox="1"/>
          <p:nvPr/>
        </p:nvSpPr>
        <p:spPr>
          <a:xfrm>
            <a:off x="757346" y="664849"/>
            <a:ext cx="5378417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Who are you eating?</a:t>
            </a:r>
          </a:p>
        </p:txBody>
      </p:sp>
      <p:sp>
        <p:nvSpPr>
          <p:cNvPr id="220" name="Shape 40"/>
          <p:cNvSpPr txBox="1"/>
          <p:nvPr/>
        </p:nvSpPr>
        <p:spPr>
          <a:xfrm>
            <a:off x="1665546" y="1179841"/>
            <a:ext cx="343113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¿A quién estás comiendo?</a:t>
            </a:r>
          </a:p>
        </p:txBody>
      </p:sp>
      <p:grpSp>
        <p:nvGrpSpPr>
          <p:cNvPr id="224" name="Grupo 11"/>
          <p:cNvGrpSpPr/>
          <p:nvPr/>
        </p:nvGrpSpPr>
        <p:grpSpPr>
          <a:xfrm>
            <a:off x="7592099" y="2433783"/>
            <a:ext cx="5230277" cy="2221346"/>
            <a:chOff x="0" y="0"/>
            <a:chExt cx="5230275" cy="2221345"/>
          </a:xfrm>
        </p:grpSpPr>
        <p:sp>
          <p:nvSpPr>
            <p:cNvPr id="221" name="Shape 125"/>
            <p:cNvSpPr/>
            <p:nvPr/>
          </p:nvSpPr>
          <p:spPr>
            <a:xfrm>
              <a:off x="-1" y="0"/>
              <a:ext cx="4856210" cy="22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4909" y="0"/>
                    <a:pt x="4258" y="1327"/>
                    <a:pt x="4258" y="2965"/>
                  </a:cubicBezTo>
                  <a:lnTo>
                    <a:pt x="4258" y="9529"/>
                  </a:lnTo>
                  <a:cubicBezTo>
                    <a:pt x="4258" y="11167"/>
                    <a:pt x="4909" y="12494"/>
                    <a:pt x="5712" y="12494"/>
                  </a:cubicBezTo>
                  <a:lnTo>
                    <a:pt x="6731" y="12494"/>
                  </a:lnTo>
                  <a:lnTo>
                    <a:pt x="0" y="21600"/>
                  </a:lnTo>
                  <a:lnTo>
                    <a:pt x="8816" y="12494"/>
                  </a:lnTo>
                  <a:lnTo>
                    <a:pt x="20146" y="12494"/>
                  </a:lnTo>
                  <a:cubicBezTo>
                    <a:pt x="20949" y="12494"/>
                    <a:pt x="21600" y="11167"/>
                    <a:pt x="21600" y="9529"/>
                  </a:cubicBezTo>
                  <a:lnTo>
                    <a:pt x="21600" y="2965"/>
                  </a:lnTo>
                  <a:cubicBezTo>
                    <a:pt x="21600" y="1327"/>
                    <a:pt x="20949" y="0"/>
                    <a:pt x="20146" y="0"/>
                  </a:cubicBezTo>
                  <a:lnTo>
                    <a:pt x="57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2" name="Shape 40"/>
            <p:cNvSpPr txBox="1"/>
            <p:nvPr/>
          </p:nvSpPr>
          <p:spPr>
            <a:xfrm>
              <a:off x="780529" y="263739"/>
              <a:ext cx="4449747" cy="493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 baby snake.</a:t>
              </a:r>
            </a:p>
          </p:txBody>
        </p:sp>
        <p:sp>
          <p:nvSpPr>
            <p:cNvPr id="223" name="Shape 40"/>
            <p:cNvSpPr txBox="1"/>
            <p:nvPr/>
          </p:nvSpPr>
          <p:spPr>
            <a:xfrm>
              <a:off x="1352498" y="778731"/>
              <a:ext cx="2838692" cy="283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Una serpiente bebé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alphaModFix amt="11000"/>
            <a:extLst/>
          </a:blip>
          <a:srcRect l="4980" t="1516" r="4980" b="7360"/>
          <a:stretch>
            <a:fillRect/>
          </a:stretch>
        </p:blipFill>
        <p:spPr>
          <a:xfrm>
            <a:off x="-4" y="-1"/>
            <a:ext cx="13004801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35"/>
          <p:cNvSpPr txBox="1"/>
          <p:nvPr/>
        </p:nvSpPr>
        <p:spPr>
          <a:xfrm>
            <a:off x="3338834" y="4876800"/>
            <a:ext cx="6327125" cy="31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Ahora traduce cada diapositiva de inglés a kichwa.</a:t>
            </a:r>
          </a:p>
        </p:txBody>
      </p:sp>
      <p:sp>
        <p:nvSpPr>
          <p:cNvPr id="228" name="Marcador de texto 5"/>
          <p:cNvSpPr txBox="1"/>
          <p:nvPr>
            <p:ph type="subTitle" sz="quarter" idx="1"/>
          </p:nvPr>
        </p:nvSpPr>
        <p:spPr>
          <a:xfrm>
            <a:off x="1269996" y="4338173"/>
            <a:ext cx="10464801" cy="538628"/>
          </a:xfrm>
          <a:prstGeom prst="rect">
            <a:avLst/>
          </a:prstGeom>
        </p:spPr>
        <p:txBody>
          <a:bodyPr/>
          <a:lstStyle>
            <a:lvl1pPr defTabSz="414780"/>
          </a:lstStyle>
          <a:p>
            <a:pPr/>
            <a:r>
              <a:t>Now translate each slide from English into Kichwa.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139"/>
          <p:cNvSpPr/>
          <p:nvPr/>
        </p:nvSpPr>
        <p:spPr>
          <a:xfrm>
            <a:off x="1449134" y="2892460"/>
            <a:ext cx="4259498" cy="1704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7" y="0"/>
                </a:moveTo>
                <a:cubicBezTo>
                  <a:pt x="607" y="0"/>
                  <a:pt x="0" y="1362"/>
                  <a:pt x="0" y="3043"/>
                </a:cubicBezTo>
                <a:lnTo>
                  <a:pt x="0" y="9781"/>
                </a:lnTo>
                <a:cubicBezTo>
                  <a:pt x="0" y="11462"/>
                  <a:pt x="607" y="12824"/>
                  <a:pt x="1357" y="12824"/>
                </a:cubicBezTo>
                <a:lnTo>
                  <a:pt x="11900" y="12824"/>
                </a:lnTo>
                <a:lnTo>
                  <a:pt x="21600" y="21600"/>
                </a:lnTo>
                <a:lnTo>
                  <a:pt x="13910" y="12824"/>
                </a:lnTo>
                <a:lnTo>
                  <a:pt x="14436" y="12824"/>
                </a:lnTo>
                <a:cubicBezTo>
                  <a:pt x="15185" y="12824"/>
                  <a:pt x="15793" y="11462"/>
                  <a:pt x="15793" y="9781"/>
                </a:cubicBezTo>
                <a:lnTo>
                  <a:pt x="15793" y="3043"/>
                </a:lnTo>
                <a:cubicBezTo>
                  <a:pt x="15793" y="1362"/>
                  <a:pt x="15185" y="0"/>
                  <a:pt x="14436" y="0"/>
                </a:cubicBezTo>
                <a:lnTo>
                  <a:pt x="135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2" name="Shape 140"/>
          <p:cNvSpPr txBox="1"/>
          <p:nvPr/>
        </p:nvSpPr>
        <p:spPr>
          <a:xfrm>
            <a:off x="2102185" y="2971726"/>
            <a:ext cx="3733801" cy="49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eat him.</a:t>
            </a:r>
          </a:p>
        </p:txBody>
      </p:sp>
      <p:pic>
        <p:nvPicPr>
          <p:cNvPr id="233" name="paita mikuni-1.mov" descr="paita mikun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1300" y="257464"/>
            <a:ext cx="571500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40"/>
          <p:cNvSpPr txBox="1"/>
          <p:nvPr/>
        </p:nvSpPr>
        <p:spPr>
          <a:xfrm>
            <a:off x="914400" y="3500126"/>
            <a:ext cx="4043287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i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Yo como a él.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ita mikuni-1.mov" descr="paita mikun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7650" y="236681"/>
            <a:ext cx="571500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139"/>
          <p:cNvSpPr/>
          <p:nvPr/>
        </p:nvSpPr>
        <p:spPr>
          <a:xfrm>
            <a:off x="1324442" y="2892460"/>
            <a:ext cx="4630773" cy="1704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7" y="0"/>
                </a:moveTo>
                <a:cubicBezTo>
                  <a:pt x="607" y="0"/>
                  <a:pt x="0" y="1362"/>
                  <a:pt x="0" y="3043"/>
                </a:cubicBezTo>
                <a:lnTo>
                  <a:pt x="0" y="9781"/>
                </a:lnTo>
                <a:cubicBezTo>
                  <a:pt x="0" y="11462"/>
                  <a:pt x="607" y="12824"/>
                  <a:pt x="1357" y="12824"/>
                </a:cubicBezTo>
                <a:lnTo>
                  <a:pt x="11900" y="12824"/>
                </a:lnTo>
                <a:lnTo>
                  <a:pt x="21600" y="21600"/>
                </a:lnTo>
                <a:lnTo>
                  <a:pt x="13910" y="12824"/>
                </a:lnTo>
                <a:lnTo>
                  <a:pt x="14436" y="12824"/>
                </a:lnTo>
                <a:cubicBezTo>
                  <a:pt x="15185" y="12824"/>
                  <a:pt x="15793" y="11462"/>
                  <a:pt x="15793" y="9781"/>
                </a:cubicBezTo>
                <a:lnTo>
                  <a:pt x="15793" y="3043"/>
                </a:lnTo>
                <a:cubicBezTo>
                  <a:pt x="15793" y="1362"/>
                  <a:pt x="15185" y="0"/>
                  <a:pt x="14436" y="0"/>
                </a:cubicBezTo>
                <a:lnTo>
                  <a:pt x="135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9" name="Shape 140"/>
          <p:cNvSpPr txBox="1"/>
          <p:nvPr/>
        </p:nvSpPr>
        <p:spPr>
          <a:xfrm>
            <a:off x="1173053" y="2972099"/>
            <a:ext cx="3733801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Paita mikuni.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nukara mikun.mov" descr="nukara mikun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84726" y="197426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Grupo 3"/>
          <p:cNvGrpSpPr/>
          <p:nvPr/>
        </p:nvGrpSpPr>
        <p:grpSpPr>
          <a:xfrm>
            <a:off x="8935581" y="2668732"/>
            <a:ext cx="4069219" cy="1974272"/>
            <a:chOff x="0" y="0"/>
            <a:chExt cx="4069218" cy="1974271"/>
          </a:xfrm>
        </p:grpSpPr>
        <p:sp>
          <p:nvSpPr>
            <p:cNvPr id="243" name="Shape 39"/>
            <p:cNvSpPr/>
            <p:nvPr/>
          </p:nvSpPr>
          <p:spPr>
            <a:xfrm flipH="1">
              <a:off x="0" y="0"/>
              <a:ext cx="3965306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44" name="Shape 40"/>
            <p:cNvSpPr txBox="1"/>
            <p:nvPr/>
          </p:nvSpPr>
          <p:spPr>
            <a:xfrm>
              <a:off x="103912" y="176359"/>
              <a:ext cx="3965307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 eats me.</a:t>
              </a:r>
            </a:p>
          </p:txBody>
        </p:sp>
        <p:sp>
          <p:nvSpPr>
            <p:cNvPr id="245" name="Shape 40"/>
            <p:cNvSpPr txBox="1"/>
            <p:nvPr/>
          </p:nvSpPr>
          <p:spPr>
            <a:xfrm>
              <a:off x="492563" y="691351"/>
              <a:ext cx="3188004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i="1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Él me come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nukara mikun.mov" descr="nukara mikun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6291" y="15586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40"/>
          <p:cNvSpPr txBox="1"/>
          <p:nvPr/>
        </p:nvSpPr>
        <p:spPr>
          <a:xfrm>
            <a:off x="9039495" y="2845092"/>
            <a:ext cx="3965305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 eats me.</a:t>
            </a:r>
          </a:p>
        </p:txBody>
      </p:sp>
      <p:sp>
        <p:nvSpPr>
          <p:cNvPr id="251" name="Shape 40"/>
          <p:cNvSpPr txBox="1"/>
          <p:nvPr/>
        </p:nvSpPr>
        <p:spPr>
          <a:xfrm>
            <a:off x="9428144" y="3339302"/>
            <a:ext cx="3188005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i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Él me come</a:t>
            </a:r>
          </a:p>
        </p:txBody>
      </p:sp>
      <p:grpSp>
        <p:nvGrpSpPr>
          <p:cNvPr id="254" name="Grupo 5"/>
          <p:cNvGrpSpPr/>
          <p:nvPr/>
        </p:nvGrpSpPr>
        <p:grpSpPr>
          <a:xfrm>
            <a:off x="8935581" y="2668732"/>
            <a:ext cx="4069219" cy="1974272"/>
            <a:chOff x="0" y="0"/>
            <a:chExt cx="4069218" cy="1974271"/>
          </a:xfrm>
        </p:grpSpPr>
        <p:sp>
          <p:nvSpPr>
            <p:cNvPr id="252" name="Shape 39"/>
            <p:cNvSpPr/>
            <p:nvPr/>
          </p:nvSpPr>
          <p:spPr>
            <a:xfrm flipH="1">
              <a:off x="0" y="0"/>
              <a:ext cx="3965306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3" name="Shape 40"/>
            <p:cNvSpPr txBox="1"/>
            <p:nvPr/>
          </p:nvSpPr>
          <p:spPr>
            <a:xfrm>
              <a:off x="103912" y="176359"/>
              <a:ext cx="3965307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Ñukara mikun.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apura mikuni.mov" descr="sapura mikun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9106" y="254000"/>
            <a:ext cx="571501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139"/>
          <p:cNvSpPr/>
          <p:nvPr/>
        </p:nvSpPr>
        <p:spPr>
          <a:xfrm>
            <a:off x="568002" y="2867892"/>
            <a:ext cx="5449559" cy="187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7" y="0"/>
                </a:moveTo>
                <a:cubicBezTo>
                  <a:pt x="607" y="0"/>
                  <a:pt x="0" y="1362"/>
                  <a:pt x="0" y="3043"/>
                </a:cubicBezTo>
                <a:lnTo>
                  <a:pt x="0" y="9781"/>
                </a:lnTo>
                <a:cubicBezTo>
                  <a:pt x="0" y="11462"/>
                  <a:pt x="607" y="12824"/>
                  <a:pt x="1357" y="12824"/>
                </a:cubicBezTo>
                <a:lnTo>
                  <a:pt x="11900" y="12824"/>
                </a:lnTo>
                <a:lnTo>
                  <a:pt x="21600" y="21600"/>
                </a:lnTo>
                <a:lnTo>
                  <a:pt x="13910" y="12824"/>
                </a:lnTo>
                <a:lnTo>
                  <a:pt x="14436" y="12824"/>
                </a:lnTo>
                <a:cubicBezTo>
                  <a:pt x="15185" y="12824"/>
                  <a:pt x="15793" y="11462"/>
                  <a:pt x="15793" y="9781"/>
                </a:cubicBezTo>
                <a:lnTo>
                  <a:pt x="15793" y="3043"/>
                </a:lnTo>
                <a:cubicBezTo>
                  <a:pt x="15793" y="1362"/>
                  <a:pt x="15185" y="0"/>
                  <a:pt x="14436" y="0"/>
                </a:cubicBezTo>
                <a:lnTo>
                  <a:pt x="135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9" name="Shape 160"/>
          <p:cNvSpPr txBox="1"/>
          <p:nvPr/>
        </p:nvSpPr>
        <p:spPr>
          <a:xfrm>
            <a:off x="-1371600" y="3005693"/>
            <a:ext cx="8026400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am eating a frog.</a:t>
            </a:r>
          </a:p>
        </p:txBody>
      </p:sp>
      <p:sp>
        <p:nvSpPr>
          <p:cNvPr id="260" name="Shape 40"/>
          <p:cNvSpPr txBox="1"/>
          <p:nvPr/>
        </p:nvSpPr>
        <p:spPr>
          <a:xfrm>
            <a:off x="505656" y="3523776"/>
            <a:ext cx="4043287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i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Yo estoy comiendo una rana.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apura mikuni.mov" descr="sapura mikun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1300" y="3111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139"/>
          <p:cNvSpPr/>
          <p:nvPr/>
        </p:nvSpPr>
        <p:spPr>
          <a:xfrm>
            <a:off x="1205345" y="2867892"/>
            <a:ext cx="4812215" cy="187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7" y="0"/>
                </a:moveTo>
                <a:cubicBezTo>
                  <a:pt x="607" y="0"/>
                  <a:pt x="0" y="1362"/>
                  <a:pt x="0" y="3043"/>
                </a:cubicBezTo>
                <a:lnTo>
                  <a:pt x="0" y="9781"/>
                </a:lnTo>
                <a:cubicBezTo>
                  <a:pt x="0" y="11462"/>
                  <a:pt x="607" y="12824"/>
                  <a:pt x="1357" y="12824"/>
                </a:cubicBezTo>
                <a:lnTo>
                  <a:pt x="11900" y="12824"/>
                </a:lnTo>
                <a:lnTo>
                  <a:pt x="21600" y="21600"/>
                </a:lnTo>
                <a:lnTo>
                  <a:pt x="13910" y="12824"/>
                </a:lnTo>
                <a:lnTo>
                  <a:pt x="14436" y="12824"/>
                </a:lnTo>
                <a:cubicBezTo>
                  <a:pt x="15185" y="12824"/>
                  <a:pt x="15793" y="11462"/>
                  <a:pt x="15793" y="9781"/>
                </a:cubicBezTo>
                <a:lnTo>
                  <a:pt x="15793" y="3043"/>
                </a:lnTo>
                <a:cubicBezTo>
                  <a:pt x="15793" y="1362"/>
                  <a:pt x="15185" y="0"/>
                  <a:pt x="14436" y="0"/>
                </a:cubicBezTo>
                <a:lnTo>
                  <a:pt x="135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5" name="Shape 165"/>
          <p:cNvSpPr txBox="1"/>
          <p:nvPr/>
        </p:nvSpPr>
        <p:spPr>
          <a:xfrm>
            <a:off x="1205346" y="2967374"/>
            <a:ext cx="3553691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Sapura mikuni.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" fill="hold"/>
                                        <p:tgtEl>
                                          <p:spTgt spid="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169"/>
          <p:cNvSpPr/>
          <p:nvPr/>
        </p:nvSpPr>
        <p:spPr>
          <a:xfrm>
            <a:off x="12699" y="914400"/>
            <a:ext cx="6007101" cy="185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69" name="Pita kanda mikun-1.mov" descr="Pita kanda miku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155" y="0"/>
            <a:ext cx="571501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171"/>
          <p:cNvSpPr txBox="1"/>
          <p:nvPr/>
        </p:nvSpPr>
        <p:spPr>
          <a:xfrm>
            <a:off x="1828799" y="1007684"/>
            <a:ext cx="4191002" cy="49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Who is eating you?</a:t>
            </a:r>
          </a:p>
        </p:txBody>
      </p:sp>
      <p:sp>
        <p:nvSpPr>
          <p:cNvPr id="271" name="Shape 40"/>
          <p:cNvSpPr txBox="1"/>
          <p:nvPr/>
        </p:nvSpPr>
        <p:spPr>
          <a:xfrm>
            <a:off x="1828799" y="1523293"/>
            <a:ext cx="359644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i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¿Quién  te está comiendo?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" fill="hold"/>
                                        <p:tgtEl>
                                          <p:spTgt spid="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ta kanda mikun-1.mov" descr="Pita kanda miku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155" y="10102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169"/>
          <p:cNvSpPr/>
          <p:nvPr/>
        </p:nvSpPr>
        <p:spPr>
          <a:xfrm>
            <a:off x="12699" y="914400"/>
            <a:ext cx="6007101" cy="185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6" name="Shape 171"/>
          <p:cNvSpPr txBox="1"/>
          <p:nvPr/>
        </p:nvSpPr>
        <p:spPr>
          <a:xfrm>
            <a:off x="1537853" y="1007684"/>
            <a:ext cx="4191003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Pita kan-da mikun?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" fill="hold"/>
                                        <p:tgtEl>
                                          <p:spTgt spid="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ita mikuni-1.mov" descr="paita mikun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10126" y="215899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Grupo 4"/>
          <p:cNvGrpSpPr/>
          <p:nvPr/>
        </p:nvGrpSpPr>
        <p:grpSpPr>
          <a:xfrm>
            <a:off x="2338509" y="2459083"/>
            <a:ext cx="3733803" cy="1974273"/>
            <a:chOff x="0" y="0"/>
            <a:chExt cx="3733801" cy="1974271"/>
          </a:xfrm>
        </p:grpSpPr>
        <p:sp>
          <p:nvSpPr>
            <p:cNvPr id="113" name="Shape 39"/>
            <p:cNvSpPr/>
            <p:nvPr/>
          </p:nvSpPr>
          <p:spPr>
            <a:xfrm>
              <a:off x="279999" y="0"/>
              <a:ext cx="3281219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4" name="Shape 40"/>
            <p:cNvSpPr txBox="1"/>
            <p:nvPr/>
          </p:nvSpPr>
          <p:spPr>
            <a:xfrm>
              <a:off x="-1" y="134795"/>
              <a:ext cx="3733803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Paita mikuni.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i.mov" descr="Pa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0482" y="16048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79"/>
          <p:cNvSpPr/>
          <p:nvPr/>
        </p:nvSpPr>
        <p:spPr>
          <a:xfrm>
            <a:off x="9185526" y="2660074"/>
            <a:ext cx="2140564" cy="199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68" y="0"/>
                </a:moveTo>
                <a:cubicBezTo>
                  <a:pt x="7430" y="0"/>
                  <a:pt x="6751" y="1189"/>
                  <a:pt x="6751" y="2656"/>
                </a:cubicBezTo>
                <a:lnTo>
                  <a:pt x="6751" y="8536"/>
                </a:lnTo>
                <a:cubicBezTo>
                  <a:pt x="6751" y="10004"/>
                  <a:pt x="7430" y="11192"/>
                  <a:pt x="8268" y="11192"/>
                </a:cubicBezTo>
                <a:lnTo>
                  <a:pt x="8453" y="11192"/>
                </a:lnTo>
                <a:lnTo>
                  <a:pt x="0" y="21600"/>
                </a:lnTo>
                <a:lnTo>
                  <a:pt x="11061" y="11192"/>
                </a:lnTo>
                <a:lnTo>
                  <a:pt x="20082" y="11192"/>
                </a:lnTo>
                <a:cubicBezTo>
                  <a:pt x="20920" y="11192"/>
                  <a:pt x="21600" y="10004"/>
                  <a:pt x="21600" y="8536"/>
                </a:cubicBezTo>
                <a:lnTo>
                  <a:pt x="21600" y="2656"/>
                </a:lnTo>
                <a:cubicBezTo>
                  <a:pt x="21600" y="1189"/>
                  <a:pt x="20920" y="0"/>
                  <a:pt x="20082" y="0"/>
                </a:cubicBezTo>
                <a:lnTo>
                  <a:pt x="826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81" name="Shape 40"/>
          <p:cNvSpPr txBox="1"/>
          <p:nvPr/>
        </p:nvSpPr>
        <p:spPr>
          <a:xfrm>
            <a:off x="8620051" y="2786557"/>
            <a:ext cx="3965308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He.</a:t>
            </a:r>
          </a:p>
        </p:txBody>
      </p:sp>
      <p:sp>
        <p:nvSpPr>
          <p:cNvPr id="282" name="Shape 40"/>
          <p:cNvSpPr txBox="1"/>
          <p:nvPr/>
        </p:nvSpPr>
        <p:spPr>
          <a:xfrm>
            <a:off x="8716647" y="3314584"/>
            <a:ext cx="37305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" fill="hold"/>
                                        <p:tgtEl>
                                          <p:spTgt spid="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ai.mov" descr="Pa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50981" y="28517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79"/>
          <p:cNvSpPr/>
          <p:nvPr/>
        </p:nvSpPr>
        <p:spPr>
          <a:xfrm>
            <a:off x="9185526" y="2660074"/>
            <a:ext cx="2140564" cy="199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68" y="0"/>
                </a:moveTo>
                <a:cubicBezTo>
                  <a:pt x="7430" y="0"/>
                  <a:pt x="6751" y="1189"/>
                  <a:pt x="6751" y="2656"/>
                </a:cubicBezTo>
                <a:lnTo>
                  <a:pt x="6751" y="8536"/>
                </a:lnTo>
                <a:cubicBezTo>
                  <a:pt x="6751" y="10004"/>
                  <a:pt x="7430" y="11192"/>
                  <a:pt x="8268" y="11192"/>
                </a:cubicBezTo>
                <a:lnTo>
                  <a:pt x="8453" y="11192"/>
                </a:lnTo>
                <a:lnTo>
                  <a:pt x="0" y="21600"/>
                </a:lnTo>
                <a:lnTo>
                  <a:pt x="11061" y="11192"/>
                </a:lnTo>
                <a:lnTo>
                  <a:pt x="20082" y="11192"/>
                </a:lnTo>
                <a:cubicBezTo>
                  <a:pt x="20920" y="11192"/>
                  <a:pt x="21600" y="10004"/>
                  <a:pt x="21600" y="8536"/>
                </a:cubicBezTo>
                <a:lnTo>
                  <a:pt x="21600" y="2656"/>
                </a:lnTo>
                <a:cubicBezTo>
                  <a:pt x="21600" y="1189"/>
                  <a:pt x="20920" y="0"/>
                  <a:pt x="20082" y="0"/>
                </a:cubicBezTo>
                <a:lnTo>
                  <a:pt x="826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87" name="Shape 40"/>
          <p:cNvSpPr txBox="1"/>
          <p:nvPr/>
        </p:nvSpPr>
        <p:spPr>
          <a:xfrm>
            <a:off x="8620051" y="2786557"/>
            <a:ext cx="3965308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" fill="hold"/>
                                        <p:tgtEl>
                                          <p:spTgt spid="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tara ningui-2.mov" descr="Pitara ningui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4709" y="8894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169"/>
          <p:cNvSpPr/>
          <p:nvPr/>
        </p:nvSpPr>
        <p:spPr>
          <a:xfrm>
            <a:off x="12699" y="914400"/>
            <a:ext cx="6007101" cy="185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2" name="Shape 171"/>
          <p:cNvSpPr txBox="1"/>
          <p:nvPr/>
        </p:nvSpPr>
        <p:spPr>
          <a:xfrm>
            <a:off x="1267687" y="986902"/>
            <a:ext cx="4636658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Whom do you mean? </a:t>
            </a:r>
          </a:p>
        </p:txBody>
      </p:sp>
      <p:sp>
        <p:nvSpPr>
          <p:cNvPr id="293" name="Shape 40"/>
          <p:cNvSpPr txBox="1"/>
          <p:nvPr/>
        </p:nvSpPr>
        <p:spPr>
          <a:xfrm>
            <a:off x="1828799" y="1564857"/>
            <a:ext cx="359644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i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¿A quién te refieres?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tara ningui-2.mov" descr="Pitara ningui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4709" y="18184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169"/>
          <p:cNvSpPr/>
          <p:nvPr/>
        </p:nvSpPr>
        <p:spPr>
          <a:xfrm>
            <a:off x="12699" y="914400"/>
            <a:ext cx="4636658" cy="185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8" name="Shape 171"/>
          <p:cNvSpPr txBox="1"/>
          <p:nvPr/>
        </p:nvSpPr>
        <p:spPr>
          <a:xfrm>
            <a:off x="415634" y="986902"/>
            <a:ext cx="4636658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Pitara ningui?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kay machakuira.mov" descr="kay machakuir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3981" y="16740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9"/>
          <p:cNvSpPr/>
          <p:nvPr/>
        </p:nvSpPr>
        <p:spPr>
          <a:xfrm flipH="1">
            <a:off x="8831671" y="2731078"/>
            <a:ext cx="3965307" cy="197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64" y="0"/>
                </a:moveTo>
                <a:cubicBezTo>
                  <a:pt x="790" y="0"/>
                  <a:pt x="0" y="1341"/>
                  <a:pt x="0" y="2995"/>
                </a:cubicBezTo>
                <a:lnTo>
                  <a:pt x="0" y="9628"/>
                </a:lnTo>
                <a:cubicBezTo>
                  <a:pt x="0" y="11283"/>
                  <a:pt x="790" y="12624"/>
                  <a:pt x="1764" y="12624"/>
                </a:cubicBezTo>
                <a:lnTo>
                  <a:pt x="13829" y="12624"/>
                </a:lnTo>
                <a:lnTo>
                  <a:pt x="21600" y="21600"/>
                </a:lnTo>
                <a:lnTo>
                  <a:pt x="15875" y="12624"/>
                </a:lnTo>
                <a:lnTo>
                  <a:pt x="18775" y="12624"/>
                </a:lnTo>
                <a:cubicBezTo>
                  <a:pt x="19749" y="12624"/>
                  <a:pt x="20539" y="11283"/>
                  <a:pt x="20539" y="9628"/>
                </a:cubicBezTo>
                <a:lnTo>
                  <a:pt x="20539" y="2995"/>
                </a:lnTo>
                <a:cubicBezTo>
                  <a:pt x="20539" y="1341"/>
                  <a:pt x="19749" y="0"/>
                  <a:pt x="18775" y="0"/>
                </a:cubicBez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3" name="Shape 40"/>
          <p:cNvSpPr txBox="1"/>
          <p:nvPr/>
        </p:nvSpPr>
        <p:spPr>
          <a:xfrm>
            <a:off x="8935585" y="2886656"/>
            <a:ext cx="3965305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snake.</a:t>
            </a:r>
          </a:p>
        </p:txBody>
      </p:sp>
      <p:sp>
        <p:nvSpPr>
          <p:cNvPr id="304" name="Shape 40"/>
          <p:cNvSpPr txBox="1"/>
          <p:nvPr/>
        </p:nvSpPr>
        <p:spPr>
          <a:xfrm>
            <a:off x="9324234" y="3422430"/>
            <a:ext cx="3188005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Ésta serpiente.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kay machakuira.mov" descr="kay machakuir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3981" y="18819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9"/>
          <p:cNvSpPr/>
          <p:nvPr/>
        </p:nvSpPr>
        <p:spPr>
          <a:xfrm flipH="1">
            <a:off x="8831671" y="2731078"/>
            <a:ext cx="3965307" cy="197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64" y="0"/>
                </a:moveTo>
                <a:cubicBezTo>
                  <a:pt x="790" y="0"/>
                  <a:pt x="0" y="1341"/>
                  <a:pt x="0" y="2995"/>
                </a:cubicBezTo>
                <a:lnTo>
                  <a:pt x="0" y="9628"/>
                </a:lnTo>
                <a:cubicBezTo>
                  <a:pt x="0" y="11283"/>
                  <a:pt x="790" y="12624"/>
                  <a:pt x="1764" y="12624"/>
                </a:cubicBezTo>
                <a:lnTo>
                  <a:pt x="13829" y="12624"/>
                </a:lnTo>
                <a:lnTo>
                  <a:pt x="21600" y="21600"/>
                </a:lnTo>
                <a:lnTo>
                  <a:pt x="15875" y="12624"/>
                </a:lnTo>
                <a:lnTo>
                  <a:pt x="18775" y="12624"/>
                </a:lnTo>
                <a:cubicBezTo>
                  <a:pt x="19749" y="12624"/>
                  <a:pt x="20539" y="11283"/>
                  <a:pt x="20539" y="9628"/>
                </a:cubicBezTo>
                <a:lnTo>
                  <a:pt x="20539" y="2995"/>
                </a:lnTo>
                <a:cubicBezTo>
                  <a:pt x="20539" y="1341"/>
                  <a:pt x="19749" y="0"/>
                  <a:pt x="18775" y="0"/>
                </a:cubicBez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9" name="Shape 40"/>
          <p:cNvSpPr txBox="1"/>
          <p:nvPr/>
        </p:nvSpPr>
        <p:spPr>
          <a:xfrm>
            <a:off x="8935585" y="2865874"/>
            <a:ext cx="3965305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Kai machakuira.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211"/>
          <p:cNvSpPr/>
          <p:nvPr/>
        </p:nvSpPr>
        <p:spPr>
          <a:xfrm>
            <a:off x="50799" y="330200"/>
            <a:ext cx="8137237" cy="1028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88" y="0"/>
                </a:moveTo>
                <a:cubicBezTo>
                  <a:pt x="9119" y="0"/>
                  <a:pt x="8739" y="2355"/>
                  <a:pt x="8739" y="5259"/>
                </a:cubicBezTo>
                <a:lnTo>
                  <a:pt x="8739" y="13165"/>
                </a:lnTo>
                <a:lnTo>
                  <a:pt x="0" y="20849"/>
                </a:lnTo>
                <a:lnTo>
                  <a:pt x="8748" y="16940"/>
                </a:lnTo>
                <a:cubicBezTo>
                  <a:pt x="8797" y="19559"/>
                  <a:pt x="9152" y="21600"/>
                  <a:pt x="9588" y="21600"/>
                </a:cubicBezTo>
                <a:lnTo>
                  <a:pt x="20750" y="21600"/>
                </a:lnTo>
                <a:cubicBezTo>
                  <a:pt x="21220" y="21600"/>
                  <a:pt x="21600" y="19245"/>
                  <a:pt x="21600" y="16341"/>
                </a:cubicBezTo>
                <a:lnTo>
                  <a:pt x="21600" y="5259"/>
                </a:lnTo>
                <a:cubicBezTo>
                  <a:pt x="21600" y="2355"/>
                  <a:pt x="21220" y="0"/>
                  <a:pt x="20750" y="0"/>
                </a:cubicBez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313" name="imara mikungui-1.mov" descr="imara mikungu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0937" y="88900"/>
            <a:ext cx="571501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213"/>
          <p:cNvSpPr txBox="1"/>
          <p:nvPr/>
        </p:nvSpPr>
        <p:spPr>
          <a:xfrm>
            <a:off x="2922390" y="448025"/>
            <a:ext cx="5765802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you eating?</a:t>
            </a:r>
          </a:p>
        </p:txBody>
      </p:sp>
      <p:sp>
        <p:nvSpPr>
          <p:cNvPr id="315" name="Shape 40"/>
          <p:cNvSpPr txBox="1"/>
          <p:nvPr/>
        </p:nvSpPr>
        <p:spPr>
          <a:xfrm>
            <a:off x="4157028" y="977770"/>
            <a:ext cx="300188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i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¿Qué estás comiendo?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ra mikungui-1.mov" descr="imara mikungu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0937" y="18588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111"/>
          <p:cNvSpPr/>
          <p:nvPr/>
        </p:nvSpPr>
        <p:spPr>
          <a:xfrm>
            <a:off x="20782" y="205509"/>
            <a:ext cx="7128165" cy="1186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74" y="0"/>
                </a:moveTo>
                <a:cubicBezTo>
                  <a:pt x="10437" y="0"/>
                  <a:pt x="10001" y="2295"/>
                  <a:pt x="10001" y="5125"/>
                </a:cubicBezTo>
                <a:lnTo>
                  <a:pt x="10001" y="12642"/>
                </a:lnTo>
                <a:lnTo>
                  <a:pt x="0" y="20868"/>
                </a:lnTo>
                <a:lnTo>
                  <a:pt x="10001" y="16332"/>
                </a:lnTo>
                <a:lnTo>
                  <a:pt x="10001" y="16475"/>
                </a:lnTo>
                <a:cubicBezTo>
                  <a:pt x="10001" y="19305"/>
                  <a:pt x="10437" y="21600"/>
                  <a:pt x="10974" y="21600"/>
                </a:cubicBezTo>
                <a:lnTo>
                  <a:pt x="20628" y="21600"/>
                </a:lnTo>
                <a:cubicBezTo>
                  <a:pt x="21165" y="21600"/>
                  <a:pt x="21600" y="19305"/>
                  <a:pt x="21600" y="16475"/>
                </a:cubicBezTo>
                <a:lnTo>
                  <a:pt x="21600" y="5125"/>
                </a:lnTo>
                <a:cubicBezTo>
                  <a:pt x="21600" y="2295"/>
                  <a:pt x="21165" y="0"/>
                  <a:pt x="20628" y="0"/>
                </a:cubicBezTo>
                <a:lnTo>
                  <a:pt x="1097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0" name="Shape 40"/>
          <p:cNvSpPr txBox="1"/>
          <p:nvPr/>
        </p:nvSpPr>
        <p:spPr>
          <a:xfrm>
            <a:off x="3225257" y="390740"/>
            <a:ext cx="3965305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Imara mikungui?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125"/>
          <p:cNvSpPr/>
          <p:nvPr/>
        </p:nvSpPr>
        <p:spPr>
          <a:xfrm>
            <a:off x="-66387" y="426026"/>
            <a:ext cx="5869711" cy="2221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4" name="Shape 40"/>
          <p:cNvSpPr txBox="1"/>
          <p:nvPr/>
        </p:nvSpPr>
        <p:spPr>
          <a:xfrm>
            <a:off x="757346" y="664849"/>
            <a:ext cx="5378417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Who are you eating?</a:t>
            </a:r>
          </a:p>
        </p:txBody>
      </p:sp>
      <p:sp>
        <p:nvSpPr>
          <p:cNvPr id="325" name="Shape 40"/>
          <p:cNvSpPr txBox="1"/>
          <p:nvPr/>
        </p:nvSpPr>
        <p:spPr>
          <a:xfrm>
            <a:off x="1665546" y="1179841"/>
            <a:ext cx="343113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¿A quién estás comiendo?</a:t>
            </a:r>
          </a:p>
        </p:txBody>
      </p:sp>
      <p:grpSp>
        <p:nvGrpSpPr>
          <p:cNvPr id="329" name="Grupo 6"/>
          <p:cNvGrpSpPr/>
          <p:nvPr/>
        </p:nvGrpSpPr>
        <p:grpSpPr>
          <a:xfrm>
            <a:off x="7592099" y="2433783"/>
            <a:ext cx="5230277" cy="2221346"/>
            <a:chOff x="0" y="0"/>
            <a:chExt cx="5230275" cy="2221345"/>
          </a:xfrm>
        </p:grpSpPr>
        <p:sp>
          <p:nvSpPr>
            <p:cNvPr id="326" name="Shape 125"/>
            <p:cNvSpPr/>
            <p:nvPr/>
          </p:nvSpPr>
          <p:spPr>
            <a:xfrm>
              <a:off x="-1" y="0"/>
              <a:ext cx="4856210" cy="22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4909" y="0"/>
                    <a:pt x="4258" y="1327"/>
                    <a:pt x="4258" y="2965"/>
                  </a:cubicBezTo>
                  <a:lnTo>
                    <a:pt x="4258" y="9529"/>
                  </a:lnTo>
                  <a:cubicBezTo>
                    <a:pt x="4258" y="11167"/>
                    <a:pt x="4909" y="12494"/>
                    <a:pt x="5712" y="12494"/>
                  </a:cubicBezTo>
                  <a:lnTo>
                    <a:pt x="6731" y="12494"/>
                  </a:lnTo>
                  <a:lnTo>
                    <a:pt x="0" y="21600"/>
                  </a:lnTo>
                  <a:lnTo>
                    <a:pt x="8816" y="12494"/>
                  </a:lnTo>
                  <a:lnTo>
                    <a:pt x="20146" y="12494"/>
                  </a:lnTo>
                  <a:cubicBezTo>
                    <a:pt x="20949" y="12494"/>
                    <a:pt x="21600" y="11167"/>
                    <a:pt x="21600" y="9529"/>
                  </a:cubicBezTo>
                  <a:lnTo>
                    <a:pt x="21600" y="2965"/>
                  </a:lnTo>
                  <a:cubicBezTo>
                    <a:pt x="21600" y="1327"/>
                    <a:pt x="20949" y="0"/>
                    <a:pt x="20146" y="0"/>
                  </a:cubicBezTo>
                  <a:lnTo>
                    <a:pt x="57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27" name="Shape 40"/>
            <p:cNvSpPr txBox="1"/>
            <p:nvPr/>
          </p:nvSpPr>
          <p:spPr>
            <a:xfrm>
              <a:off x="780529" y="263739"/>
              <a:ext cx="4449747" cy="493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 baby snake.</a:t>
              </a:r>
            </a:p>
          </p:txBody>
        </p:sp>
        <p:sp>
          <p:nvSpPr>
            <p:cNvPr id="328" name="Shape 40"/>
            <p:cNvSpPr txBox="1"/>
            <p:nvPr/>
          </p:nvSpPr>
          <p:spPr>
            <a:xfrm>
              <a:off x="1352498" y="778731"/>
              <a:ext cx="2838692" cy="283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Una serpiente bebé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Frog_eating_snake.png" descr="Frog_eating_snake.png"/>
          <p:cNvPicPr>
            <a:picLocks noChangeAspect="1"/>
          </p:cNvPicPr>
          <p:nvPr/>
        </p:nvPicPr>
        <p:blipFill>
          <a:blip r:embed="rId2">
            <a:extLst/>
          </a:blip>
          <a:srcRect l="3574" t="0" r="0" b="0"/>
          <a:stretch>
            <a:fillRect/>
          </a:stretch>
        </p:blipFill>
        <p:spPr>
          <a:xfrm>
            <a:off x="0" y="0"/>
            <a:ext cx="130254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wawa machakuira.mov" descr="wawa machakuir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6738" y="275937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125"/>
          <p:cNvSpPr/>
          <p:nvPr/>
        </p:nvSpPr>
        <p:spPr>
          <a:xfrm>
            <a:off x="6349998" y="1186873"/>
            <a:ext cx="5869710" cy="2221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4" name="Shape 40"/>
          <p:cNvSpPr txBox="1"/>
          <p:nvPr/>
        </p:nvSpPr>
        <p:spPr>
          <a:xfrm>
            <a:off x="7215360" y="1450613"/>
            <a:ext cx="5378417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Wawa machakui-ra.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3" fill="hold"/>
                                        <p:tgtEl>
                                          <p:spTgt spid="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1"/>
            <a:ext cx="13004801" cy="9815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Grupo 3"/>
          <p:cNvGrpSpPr/>
          <p:nvPr/>
        </p:nvGrpSpPr>
        <p:grpSpPr>
          <a:xfrm>
            <a:off x="2338509" y="2459083"/>
            <a:ext cx="3733803" cy="1974273"/>
            <a:chOff x="0" y="0"/>
            <a:chExt cx="3733801" cy="1974271"/>
          </a:xfrm>
        </p:grpSpPr>
        <p:sp>
          <p:nvSpPr>
            <p:cNvPr id="118" name="Shape 39"/>
            <p:cNvSpPr/>
            <p:nvPr/>
          </p:nvSpPr>
          <p:spPr>
            <a:xfrm>
              <a:off x="279999" y="0"/>
              <a:ext cx="3281219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9" name="Shape 40"/>
            <p:cNvSpPr txBox="1"/>
            <p:nvPr/>
          </p:nvSpPr>
          <p:spPr>
            <a:xfrm>
              <a:off x="-1" y="134795"/>
              <a:ext cx="3733803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 eat him.</a:t>
              </a:r>
            </a:p>
          </p:txBody>
        </p:sp>
        <p:sp>
          <p:nvSpPr>
            <p:cNvPr id="120" name="Shape 40"/>
            <p:cNvSpPr txBox="1"/>
            <p:nvPr/>
          </p:nvSpPr>
          <p:spPr>
            <a:xfrm>
              <a:off x="365960" y="629005"/>
              <a:ext cx="3001880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200">
                <a:defRPr i="1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Yo como a él</a:t>
              </a:r>
              <a:r>
                <a:rPr i="0"/>
                <a:t>.</a:t>
              </a:r>
            </a:p>
          </p:txBody>
        </p:sp>
      </p:grpSp>
      <p:pic>
        <p:nvPicPr>
          <p:cNvPr id="122" name="paita mikuni-1.mov" descr="paita mikun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10126" y="21589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31067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nukara mikun.mov" descr="nukara mikun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84728" y="176646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Grupo 3"/>
          <p:cNvGrpSpPr/>
          <p:nvPr/>
        </p:nvGrpSpPr>
        <p:grpSpPr>
          <a:xfrm>
            <a:off x="8690819" y="2646118"/>
            <a:ext cx="3965309" cy="1974273"/>
            <a:chOff x="0" y="0"/>
            <a:chExt cx="3965307" cy="1974271"/>
          </a:xfrm>
        </p:grpSpPr>
        <p:sp>
          <p:nvSpPr>
            <p:cNvPr id="126" name="Shape 39"/>
            <p:cNvSpPr/>
            <p:nvPr/>
          </p:nvSpPr>
          <p:spPr>
            <a:xfrm flipH="1">
              <a:off x="0" y="0"/>
              <a:ext cx="3667950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27" name="Shape 40"/>
            <p:cNvSpPr txBox="1"/>
            <p:nvPr/>
          </p:nvSpPr>
          <p:spPr>
            <a:xfrm>
              <a:off x="0" y="176359"/>
              <a:ext cx="3965308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Ñukara mikun.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31067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nukara mikun.mov" descr="nukara mikun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3944" y="176646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upo 3"/>
          <p:cNvGrpSpPr/>
          <p:nvPr/>
        </p:nvGrpSpPr>
        <p:grpSpPr>
          <a:xfrm>
            <a:off x="8690819" y="2646118"/>
            <a:ext cx="3965309" cy="1974273"/>
            <a:chOff x="0" y="0"/>
            <a:chExt cx="3965307" cy="1974271"/>
          </a:xfrm>
        </p:grpSpPr>
        <p:sp>
          <p:nvSpPr>
            <p:cNvPr id="132" name="Shape 39"/>
            <p:cNvSpPr/>
            <p:nvPr/>
          </p:nvSpPr>
          <p:spPr>
            <a:xfrm flipH="1">
              <a:off x="0" y="0"/>
              <a:ext cx="3667950" cy="197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4" y="0"/>
                  </a:moveTo>
                  <a:cubicBezTo>
                    <a:pt x="790" y="0"/>
                    <a:pt x="0" y="1341"/>
                    <a:pt x="0" y="2995"/>
                  </a:cubicBezTo>
                  <a:lnTo>
                    <a:pt x="0" y="9628"/>
                  </a:lnTo>
                  <a:cubicBezTo>
                    <a:pt x="0" y="11283"/>
                    <a:pt x="790" y="12624"/>
                    <a:pt x="1764" y="12624"/>
                  </a:cubicBezTo>
                  <a:lnTo>
                    <a:pt x="13829" y="12624"/>
                  </a:lnTo>
                  <a:lnTo>
                    <a:pt x="21600" y="21600"/>
                  </a:lnTo>
                  <a:lnTo>
                    <a:pt x="15875" y="12624"/>
                  </a:lnTo>
                  <a:lnTo>
                    <a:pt x="18775" y="12624"/>
                  </a:lnTo>
                  <a:cubicBezTo>
                    <a:pt x="19749" y="12624"/>
                    <a:pt x="20539" y="11283"/>
                    <a:pt x="20539" y="9628"/>
                  </a:cubicBezTo>
                  <a:lnTo>
                    <a:pt x="20539" y="2995"/>
                  </a:lnTo>
                  <a:cubicBezTo>
                    <a:pt x="20539" y="1341"/>
                    <a:pt x="19749" y="0"/>
                    <a:pt x="18775" y="0"/>
                  </a:cubicBezTo>
                  <a:lnTo>
                    <a:pt x="176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3" name="Shape 40"/>
            <p:cNvSpPr txBox="1"/>
            <p:nvPr/>
          </p:nvSpPr>
          <p:spPr>
            <a:xfrm>
              <a:off x="0" y="176359"/>
              <a:ext cx="3965308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 eats me.</a:t>
              </a:r>
            </a:p>
          </p:txBody>
        </p:sp>
        <p:sp>
          <p:nvSpPr>
            <p:cNvPr id="134" name="Shape 40"/>
            <p:cNvSpPr txBox="1"/>
            <p:nvPr/>
          </p:nvSpPr>
          <p:spPr>
            <a:xfrm>
              <a:off x="388653" y="670569"/>
              <a:ext cx="3188006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200">
                <a:defRPr i="1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Él me come</a:t>
              </a:r>
              <a:r>
                <a:rPr i="0"/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31067"/>
            <a:ext cx="13004801" cy="981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apura mikuni.mov" descr="sapura mikun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99736" y="212488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upo 9"/>
          <p:cNvGrpSpPr/>
          <p:nvPr/>
        </p:nvGrpSpPr>
        <p:grpSpPr>
          <a:xfrm>
            <a:off x="872835" y="2837201"/>
            <a:ext cx="4857113" cy="1970998"/>
            <a:chOff x="0" y="0"/>
            <a:chExt cx="4857111" cy="1970997"/>
          </a:xfrm>
        </p:grpSpPr>
        <p:sp>
          <p:nvSpPr>
            <p:cNvPr id="139" name="Shape 59"/>
            <p:cNvSpPr/>
            <p:nvPr/>
          </p:nvSpPr>
          <p:spPr>
            <a:xfrm>
              <a:off x="41564" y="-1"/>
              <a:ext cx="4815548" cy="197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0" y="0"/>
                  </a:moveTo>
                  <a:cubicBezTo>
                    <a:pt x="654" y="0"/>
                    <a:pt x="0" y="1312"/>
                    <a:pt x="0" y="2931"/>
                  </a:cubicBezTo>
                  <a:lnTo>
                    <a:pt x="0" y="9420"/>
                  </a:lnTo>
                  <a:cubicBezTo>
                    <a:pt x="0" y="11038"/>
                    <a:pt x="654" y="12350"/>
                    <a:pt x="1460" y="12350"/>
                  </a:cubicBezTo>
                  <a:lnTo>
                    <a:pt x="12601" y="12350"/>
                  </a:lnTo>
                  <a:lnTo>
                    <a:pt x="21600" y="21600"/>
                  </a:lnTo>
                  <a:lnTo>
                    <a:pt x="14683" y="12350"/>
                  </a:lnTo>
                  <a:lnTo>
                    <a:pt x="15535" y="12350"/>
                  </a:lnTo>
                  <a:cubicBezTo>
                    <a:pt x="16341" y="12350"/>
                    <a:pt x="16995" y="11038"/>
                    <a:pt x="16995" y="9420"/>
                  </a:cubicBezTo>
                  <a:lnTo>
                    <a:pt x="16995" y="2931"/>
                  </a:lnTo>
                  <a:cubicBezTo>
                    <a:pt x="16995" y="1312"/>
                    <a:pt x="16341" y="0"/>
                    <a:pt x="15535" y="0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40" name="Shape 40"/>
            <p:cNvSpPr txBox="1"/>
            <p:nvPr/>
          </p:nvSpPr>
          <p:spPr>
            <a:xfrm>
              <a:off x="0" y="126660"/>
              <a:ext cx="3965308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Sapura mikuni.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31067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64"/>
          <p:cNvSpPr/>
          <p:nvPr/>
        </p:nvSpPr>
        <p:spPr>
          <a:xfrm>
            <a:off x="819726" y="2784764"/>
            <a:ext cx="4859056" cy="1905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9" y="0"/>
                </a:moveTo>
                <a:cubicBezTo>
                  <a:pt x="537" y="0"/>
                  <a:pt x="0" y="1096"/>
                  <a:pt x="0" y="2448"/>
                </a:cubicBezTo>
                <a:lnTo>
                  <a:pt x="0" y="10142"/>
                </a:lnTo>
                <a:cubicBezTo>
                  <a:pt x="0" y="11494"/>
                  <a:pt x="537" y="12592"/>
                  <a:pt x="1199" y="12592"/>
                </a:cubicBezTo>
                <a:lnTo>
                  <a:pt x="12208" y="12592"/>
                </a:lnTo>
                <a:lnTo>
                  <a:pt x="21600" y="21600"/>
                </a:lnTo>
                <a:lnTo>
                  <a:pt x="14731" y="12337"/>
                </a:lnTo>
                <a:lnTo>
                  <a:pt x="18147" y="12592"/>
                </a:lnTo>
                <a:cubicBezTo>
                  <a:pt x="18810" y="12592"/>
                  <a:pt x="19346" y="11494"/>
                  <a:pt x="19346" y="10142"/>
                </a:cubicBezTo>
                <a:lnTo>
                  <a:pt x="19346" y="2448"/>
                </a:lnTo>
                <a:cubicBezTo>
                  <a:pt x="19346" y="1096"/>
                  <a:pt x="18810" y="0"/>
                  <a:pt x="18147" y="0"/>
                </a:cubicBezTo>
                <a:lnTo>
                  <a:pt x="119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5" name="sapura mikuni.mov" descr="sapura mikun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6628" y="176120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upo 5"/>
          <p:cNvGrpSpPr/>
          <p:nvPr/>
        </p:nvGrpSpPr>
        <p:grpSpPr>
          <a:xfrm>
            <a:off x="993125" y="2860713"/>
            <a:ext cx="3965308" cy="811818"/>
            <a:chOff x="0" y="0"/>
            <a:chExt cx="3965307" cy="811817"/>
          </a:xfrm>
        </p:grpSpPr>
        <p:sp>
          <p:nvSpPr>
            <p:cNvPr id="146" name="Shape 40"/>
            <p:cNvSpPr txBox="1"/>
            <p:nvPr/>
          </p:nvSpPr>
          <p:spPr>
            <a:xfrm>
              <a:off x="0" y="-1"/>
              <a:ext cx="3965308" cy="49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35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 am eating a frog.</a:t>
              </a:r>
            </a:p>
          </p:txBody>
        </p:sp>
        <p:sp>
          <p:nvSpPr>
            <p:cNvPr id="147" name="Shape 40"/>
            <p:cNvSpPr txBox="1"/>
            <p:nvPr/>
          </p:nvSpPr>
          <p:spPr>
            <a:xfrm>
              <a:off x="117377" y="528026"/>
              <a:ext cx="3730551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200">
                <a:defRPr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Yo estoy comiendo una rana</a:t>
              </a:r>
              <a:r>
                <a:rPr i="1"/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url?sa=i&amp;rct=j&amp;q=eating+amazonian+ecuador&amp;source=images&amp;cd=&amp;docid=AWo1zXeRSI8KuM&amp;tbnid=xCkk0zy_h6xa6M-&amp;ved=0CAUQjRw&amp;url=http%3A%2F%2Fwww.theblogismine.com%2F2011%2F02%2F17%2Fnational-geographic-6th-we.tiff" descr="url?sa=i&amp;rct=j&amp;q=eating+amazonian+ecuador&amp;source=images&amp;cd=&amp;docid=AWo1zXeRSI8KuM&amp;tbnid=xCkk0zy_h6xa6M-&amp;ved=0CAUQjRw&amp;url=http%3A%2F%2Fwww.theblogismine.com%2F2011%2F02%2F17%2Fnational-geographic-6th-we.tiff"/>
          <p:cNvPicPr>
            <a:picLocks noChangeAspect="1"/>
          </p:cNvPicPr>
          <p:nvPr/>
        </p:nvPicPr>
        <p:blipFill>
          <a:blip r:embed="rId2">
            <a:extLst/>
          </a:blip>
          <a:srcRect l="4980" t="1516" r="4980" b="7361"/>
          <a:stretch>
            <a:fillRect/>
          </a:stretch>
        </p:blipFill>
        <p:spPr>
          <a:xfrm>
            <a:off x="-1" y="-31067"/>
            <a:ext cx="13004801" cy="981573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69"/>
          <p:cNvSpPr/>
          <p:nvPr/>
        </p:nvSpPr>
        <p:spPr>
          <a:xfrm>
            <a:off x="0" y="850899"/>
            <a:ext cx="5166252" cy="195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52" name="Pita kanda mikun-1.mov" descr="Pita kanda miku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155" y="177800"/>
            <a:ext cx="571501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Grupo 3"/>
          <p:cNvSpPr/>
          <p:nvPr/>
        </p:nvSpPr>
        <p:spPr>
          <a:xfrm>
            <a:off x="1138597" y="1282365"/>
            <a:ext cx="396530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Pita kan-da mikun?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