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  <Override PartName="/ppt/media/media3.mov" ContentType="audio/unknown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  <Override PartName="/ppt/media/media9.mov" ContentType="audio/unknown"/>
  <Override PartName="/ppt/media/media10.mov" ContentType="audio/unknown"/>
  <Override PartName="/ppt/media/media11.mov" ContentType="audio/unknown"/>
  <Override PartName="/ppt/media/media12.mov" ContentType="audio/unknown"/>
  <Override PartName="/ppt/media/media13.mov" ContentType="audio/unknown"/>
  <Override PartName="/ppt/media/media14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a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mage"/>
          <p:cNvSpPr/>
          <p:nvPr>
            <p:ph type="pic" sz="quarter" idx="21"/>
          </p:nvPr>
        </p:nvSpPr>
        <p:spPr>
          <a:xfrm>
            <a:off x="13067109" y="2268140"/>
            <a:ext cx="5929313" cy="88997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0" name="Title Text"/>
          <p:cNvSpPr txBox="1"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ctr" defTabSz="821531">
              <a:lnSpc>
                <a:spcPct val="100000"/>
              </a:lnSpc>
              <a:defRPr spc="0" sz="9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sz="quarter" idx="1"/>
          </p:nvPr>
        </p:nvSpPr>
        <p:spPr>
          <a:xfrm>
            <a:off x="3940968" y="6732984"/>
            <a:ext cx="8251032" cy="4643438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821531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821531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21531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21531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1.mov"/><Relationship Id="rId6" Type="http://schemas.microsoft.com/office/2007/relationships/media" Target="../media/media1.mov"/><Relationship Id="rId7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2.mov"/><Relationship Id="rId4" Type="http://schemas.microsoft.com/office/2007/relationships/media" Target="../media/media12.mov"/><Relationship Id="rId5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2.mov"/><Relationship Id="rId4" Type="http://schemas.microsoft.com/office/2007/relationships/media" Target="../media/media12.mov"/><Relationship Id="rId5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3.mov"/><Relationship Id="rId4" Type="http://schemas.microsoft.com/office/2007/relationships/media" Target="../media/media13.mov"/><Relationship Id="rId5" Type="http://schemas.openxmlformats.org/officeDocument/2006/relationships/image" Target="../media/image1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3.mov"/><Relationship Id="rId4" Type="http://schemas.microsoft.com/office/2007/relationships/media" Target="../media/media13.mov"/><Relationship Id="rId5" Type="http://schemas.openxmlformats.org/officeDocument/2006/relationships/image" Target="../media/image1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4.mov"/><Relationship Id="rId4" Type="http://schemas.microsoft.com/office/2007/relationships/media" Target="../media/media14.mov"/><Relationship Id="rId5" Type="http://schemas.openxmlformats.org/officeDocument/2006/relationships/image" Target="../media/image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audio" Target="../media/media14.mov"/><Relationship Id="rId4" Type="http://schemas.microsoft.com/office/2007/relationships/media" Target="../media/media14.mov"/><Relationship Id="rId5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1.mov"/><Relationship Id="rId6" Type="http://schemas.microsoft.com/office/2007/relationships/media" Target="../media/media1.mov"/><Relationship Id="rId7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3.mov"/><Relationship Id="rId6" Type="http://schemas.microsoft.com/office/2007/relationships/media" Target="../media/media3.mov"/><Relationship Id="rId7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3.mov"/><Relationship Id="rId6" Type="http://schemas.microsoft.com/office/2007/relationships/media" Target="../media/media3.mov"/><Relationship Id="rId7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4.mov"/><Relationship Id="rId6" Type="http://schemas.microsoft.com/office/2007/relationships/media" Target="../media/media4.mov"/><Relationship Id="rId7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audio" Target="../media/media4.mov"/><Relationship Id="rId6" Type="http://schemas.microsoft.com/office/2007/relationships/media" Target="../media/media4.mov"/><Relationship Id="rId7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Tod Dillon Swan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Tod Dillon Swanson</a:t>
            </a:r>
          </a:p>
        </p:txBody>
      </p:sp>
      <p:sp>
        <p:nvSpPr>
          <p:cNvPr id="183" name="Weather and Emotions in Kichw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4" sz="10500"/>
            </a:lvl1pPr>
          </a:lstStyle>
          <a:p>
            <a:pPr/>
            <a:r>
              <a:t>Weather and Emotions in Kichwa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Quote Bubble"/>
          <p:cNvSpPr/>
          <p:nvPr/>
        </p:nvSpPr>
        <p:spPr>
          <a:xfrm>
            <a:off x="3226593" y="285750"/>
            <a:ext cx="12680157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5" name="Waari irustami ukllariunguichi!  Ama ukllarichichu"/>
          <p:cNvSpPr txBox="1"/>
          <p:nvPr/>
        </p:nvSpPr>
        <p:spPr>
          <a:xfrm>
            <a:off x="3994546" y="838398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Waari irustami ukllariunguichi!  Ama ukllarichichu</a:t>
            </a:r>
          </a:p>
        </p:txBody>
      </p:sp>
      <p:pic>
        <p:nvPicPr>
          <p:cNvPr id="246" name="Waari.mov" descr="Waar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406937" y="51792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7343" y="1476886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Quote Bubble"/>
          <p:cNvSpPr/>
          <p:nvPr/>
        </p:nvSpPr>
        <p:spPr>
          <a:xfrm>
            <a:off x="3226593" y="285750"/>
            <a:ext cx="12680157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0" name="Whoooah!  You are hugging embarrassingly.  Don’t hug"/>
          <p:cNvSpPr txBox="1"/>
          <p:nvPr/>
        </p:nvSpPr>
        <p:spPr>
          <a:xfrm>
            <a:off x="3994546" y="552648"/>
            <a:ext cx="11197829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Whoooah!  You are hugging embarrassingly.  Don’t hug</a:t>
            </a:r>
          </a:p>
        </p:txBody>
      </p:sp>
      <p:pic>
        <p:nvPicPr>
          <p:cNvPr id="251" name="Waari.mov" descr="Waar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406937" y="51792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87" y="1476886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Quote Bubble"/>
          <p:cNvSpPr/>
          <p:nvPr/>
        </p:nvSpPr>
        <p:spPr>
          <a:xfrm>
            <a:off x="3226593" y="285750"/>
            <a:ext cx="12680157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5" name="Gustu indi puhzha ajta wagllichinguichimi!"/>
          <p:cNvSpPr txBox="1"/>
          <p:nvPr/>
        </p:nvSpPr>
        <p:spPr>
          <a:xfrm>
            <a:off x="3994546" y="838398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Gustu indi puhzha ajta wagllichinguichimi!</a:t>
            </a:r>
          </a:p>
        </p:txBody>
      </p:sp>
      <p:sp>
        <p:nvSpPr>
          <p:cNvPr id="256" name="Gustu indi puhzha ajta wagllichinguichimi!"/>
          <p:cNvSpPr txBox="1"/>
          <p:nvPr/>
        </p:nvSpPr>
        <p:spPr>
          <a:xfrm>
            <a:off x="3994546" y="838398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Gustu indi puhzha ajta wagllichinguichimi!</a:t>
            </a:r>
          </a:p>
        </p:txBody>
      </p:sp>
      <p:pic>
        <p:nvPicPr>
          <p:cNvPr id="257" name="Gustu-1.mov" descr="Gust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049750" y="267890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87" y="1476886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Quote Bubble"/>
          <p:cNvSpPr/>
          <p:nvPr/>
        </p:nvSpPr>
        <p:spPr>
          <a:xfrm>
            <a:off x="3226593" y="285750"/>
            <a:ext cx="12680157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1" name="You are going to ruin a nice sunny day!"/>
          <p:cNvSpPr txBox="1"/>
          <p:nvPr/>
        </p:nvSpPr>
        <p:spPr>
          <a:xfrm>
            <a:off x="4316015" y="731242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You are going to ruin a nice sunny day!</a:t>
            </a:r>
          </a:p>
        </p:txBody>
      </p:sp>
      <p:pic>
        <p:nvPicPr>
          <p:cNvPr id="262" name="Gustu-1.mov" descr="Gust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049750" y="267890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Quote Bubble"/>
          <p:cNvSpPr/>
          <p:nvPr/>
        </p:nvSpPr>
        <p:spPr>
          <a:xfrm>
            <a:off x="3226593" y="107156"/>
            <a:ext cx="12680157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Yangamanda tamiara kayanguichimi!"/>
          <p:cNvSpPr txBox="1"/>
          <p:nvPr/>
        </p:nvSpPr>
        <p:spPr>
          <a:xfrm>
            <a:off x="5244703" y="909835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Yangamanda tamiara kayanguichimi!</a:t>
            </a:r>
          </a:p>
        </p:txBody>
      </p:sp>
      <p:pic>
        <p:nvPicPr>
          <p:cNvPr id="267" name="yanga tamiara-1.mov" descr="yanga tamiar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298406" y="376832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Quote Bubble"/>
          <p:cNvSpPr/>
          <p:nvPr/>
        </p:nvSpPr>
        <p:spPr>
          <a:xfrm>
            <a:off x="3226593" y="107156"/>
            <a:ext cx="12680157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52" y="0"/>
                </a:moveTo>
                <a:cubicBezTo>
                  <a:pt x="69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695" y="14007"/>
                  <a:pt x="1552" y="14007"/>
                </a:cubicBezTo>
                <a:lnTo>
                  <a:pt x="5047" y="14007"/>
                </a:lnTo>
                <a:lnTo>
                  <a:pt x="548" y="21600"/>
                </a:lnTo>
                <a:lnTo>
                  <a:pt x="7040" y="14007"/>
                </a:lnTo>
                <a:lnTo>
                  <a:pt x="20048" y="14007"/>
                </a:lnTo>
                <a:cubicBezTo>
                  <a:pt x="2090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5" y="0"/>
                  <a:pt x="20048" y="0"/>
                </a:cubicBez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1" name="You are calling the rain for no good reason!"/>
          <p:cNvSpPr txBox="1"/>
          <p:nvPr/>
        </p:nvSpPr>
        <p:spPr>
          <a:xfrm>
            <a:off x="5244703" y="909835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You are calling the rain for no good reason!</a:t>
            </a:r>
          </a:p>
        </p:txBody>
      </p:sp>
      <p:pic>
        <p:nvPicPr>
          <p:cNvPr id="272" name="yanga tamiara-1.mov" descr="yanga tamiar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906875" y="160734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Quote Bubble"/>
          <p:cNvSpPr/>
          <p:nvPr/>
        </p:nvSpPr>
        <p:spPr>
          <a:xfrm>
            <a:off x="3833812" y="1178718"/>
            <a:ext cx="7036595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96" y="0"/>
                </a:moveTo>
                <a:cubicBezTo>
                  <a:pt x="1252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252" y="14007"/>
                  <a:pt x="2796" y="14007"/>
                </a:cubicBezTo>
                <a:lnTo>
                  <a:pt x="5187" y="14007"/>
                </a:lnTo>
                <a:lnTo>
                  <a:pt x="987" y="21600"/>
                </a:lnTo>
                <a:lnTo>
                  <a:pt x="7307" y="14007"/>
                </a:lnTo>
                <a:lnTo>
                  <a:pt x="18804" y="14007"/>
                </a:lnTo>
                <a:cubicBezTo>
                  <a:pt x="20348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348" y="0"/>
                  <a:pt x="18804" y="0"/>
                </a:cubicBezTo>
                <a:lnTo>
                  <a:pt x="27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6" name="Yaku patama ringuichi!"/>
          <p:cNvSpPr txBox="1"/>
          <p:nvPr/>
        </p:nvSpPr>
        <p:spPr>
          <a:xfrm>
            <a:off x="4316015" y="1731367"/>
            <a:ext cx="659011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Yaku patama ringuichi! </a:t>
            </a:r>
          </a:p>
        </p:txBody>
      </p:sp>
      <p:pic>
        <p:nvPicPr>
          <p:cNvPr id="277" name="yakupatama-1.mov" descr="yakupatam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59265" y="19645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Quote Bubble"/>
          <p:cNvSpPr/>
          <p:nvPr/>
        </p:nvSpPr>
        <p:spPr>
          <a:xfrm>
            <a:off x="3833812" y="1178718"/>
            <a:ext cx="7036595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96" y="0"/>
                </a:moveTo>
                <a:cubicBezTo>
                  <a:pt x="1252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252" y="14007"/>
                  <a:pt x="2796" y="14007"/>
                </a:cubicBezTo>
                <a:lnTo>
                  <a:pt x="5187" y="14007"/>
                </a:lnTo>
                <a:lnTo>
                  <a:pt x="987" y="21600"/>
                </a:lnTo>
                <a:lnTo>
                  <a:pt x="7307" y="14007"/>
                </a:lnTo>
                <a:lnTo>
                  <a:pt x="18804" y="14007"/>
                </a:lnTo>
                <a:cubicBezTo>
                  <a:pt x="20348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348" y="0"/>
                  <a:pt x="18804" y="0"/>
                </a:cubicBezTo>
                <a:lnTo>
                  <a:pt x="27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1" name="Go to the beach!"/>
          <p:cNvSpPr txBox="1"/>
          <p:nvPr/>
        </p:nvSpPr>
        <p:spPr>
          <a:xfrm>
            <a:off x="4316015" y="1731367"/>
            <a:ext cx="659011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Go to the beach! </a:t>
            </a:r>
          </a:p>
        </p:txBody>
      </p:sp>
      <p:pic>
        <p:nvPicPr>
          <p:cNvPr id="282" name="yakupatama-1.mov" descr="yakupatam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59265" y="19645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" fill="hold"/>
                                        <p:tgtEl>
                                          <p:spTgt spid="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Quote Bubble"/>
          <p:cNvSpPr/>
          <p:nvPr/>
        </p:nvSpPr>
        <p:spPr>
          <a:xfrm>
            <a:off x="3833812" y="1178718"/>
            <a:ext cx="7036595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96" y="0"/>
                </a:moveTo>
                <a:cubicBezTo>
                  <a:pt x="1252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252" y="14007"/>
                  <a:pt x="2796" y="14007"/>
                </a:cubicBezTo>
                <a:lnTo>
                  <a:pt x="5187" y="14007"/>
                </a:lnTo>
                <a:lnTo>
                  <a:pt x="987" y="21600"/>
                </a:lnTo>
                <a:lnTo>
                  <a:pt x="7307" y="14007"/>
                </a:lnTo>
                <a:lnTo>
                  <a:pt x="18804" y="14007"/>
                </a:lnTo>
                <a:cubicBezTo>
                  <a:pt x="20348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348" y="0"/>
                  <a:pt x="18804" y="0"/>
                </a:cubicBezTo>
                <a:lnTo>
                  <a:pt x="27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6" name="Ujllarinara sakichi!  Sasimi!"/>
          <p:cNvSpPr txBox="1"/>
          <p:nvPr/>
        </p:nvSpPr>
        <p:spPr>
          <a:xfrm>
            <a:off x="4316015" y="1731367"/>
            <a:ext cx="659011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Ujllarinara sakichi!  Sasimi!</a:t>
            </a:r>
          </a:p>
        </p:txBody>
      </p:sp>
      <p:pic>
        <p:nvPicPr>
          <p:cNvPr id="287" name="sasimi.mov" descr="sasim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262562" y="487560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0250" y="976824"/>
            <a:ext cx="11376422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Quote Bubble"/>
          <p:cNvSpPr/>
          <p:nvPr/>
        </p:nvSpPr>
        <p:spPr>
          <a:xfrm>
            <a:off x="3833812" y="1178718"/>
            <a:ext cx="7036595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96" y="0"/>
                </a:moveTo>
                <a:cubicBezTo>
                  <a:pt x="1252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252" y="14007"/>
                  <a:pt x="2796" y="14007"/>
                </a:cubicBezTo>
                <a:lnTo>
                  <a:pt x="5187" y="14007"/>
                </a:lnTo>
                <a:lnTo>
                  <a:pt x="987" y="21600"/>
                </a:lnTo>
                <a:lnTo>
                  <a:pt x="7307" y="14007"/>
                </a:lnTo>
                <a:lnTo>
                  <a:pt x="18804" y="14007"/>
                </a:lnTo>
                <a:cubicBezTo>
                  <a:pt x="20348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348" y="0"/>
                  <a:pt x="18804" y="0"/>
                </a:cubicBezTo>
                <a:lnTo>
                  <a:pt x="279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1" name="Stop hugging! It is prohibited!"/>
          <p:cNvSpPr txBox="1"/>
          <p:nvPr/>
        </p:nvSpPr>
        <p:spPr>
          <a:xfrm>
            <a:off x="4030265" y="1731367"/>
            <a:ext cx="8376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Stop hugging! It is prohibited!</a:t>
            </a:r>
          </a:p>
        </p:txBody>
      </p:sp>
      <p:pic>
        <p:nvPicPr>
          <p:cNvPr id="292" name="sasimi.mov" descr="sasim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262562" y="487560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“Ima rashara llakiringui?”"/>
          <p:cNvSpPr txBox="1"/>
          <p:nvPr/>
        </p:nvSpPr>
        <p:spPr>
          <a:xfrm>
            <a:off x="3887390" y="1874242"/>
            <a:ext cx="67329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“Ima rashara llakiringui?”   </a:t>
            </a:r>
          </a:p>
        </p:txBody>
      </p:sp>
      <p:sp>
        <p:nvSpPr>
          <p:cNvPr id="186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187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Maicambi tamiara rikusha asisha yanga tapunun."/>
          <p:cNvSpPr txBox="1"/>
          <p:nvPr/>
        </p:nvSpPr>
        <p:spPr>
          <a:xfrm>
            <a:off x="3780234" y="266898"/>
            <a:ext cx="1151929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Maicambi tamiara rikusha asisha yanga tapunun.   </a:t>
            </a:r>
          </a:p>
        </p:txBody>
      </p:sp>
      <p:pic>
        <p:nvPicPr>
          <p:cNvPr id="191" name="Ima rashara llakiringui-1.mov" descr="Ima rashara llakiringui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941718" y="187523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Quote Bubble"/>
          <p:cNvSpPr/>
          <p:nvPr/>
        </p:nvSpPr>
        <p:spPr>
          <a:xfrm>
            <a:off x="3065859" y="1143000"/>
            <a:ext cx="11019235" cy="1428750"/>
          </a:xfrm>
          <a:prstGeom prst="wedgeEllipseCallout">
            <a:avLst>
              <a:gd name="adj1" fmla="val -47083"/>
              <a:gd name="adj2" fmla="val 15625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6" name="Oriente pambai tang takaillami!"/>
          <p:cNvSpPr txBox="1"/>
          <p:nvPr/>
        </p:nvSpPr>
        <p:spPr>
          <a:xfrm>
            <a:off x="4458890" y="1552773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Oriente pambai tang takaillami!</a:t>
            </a:r>
          </a:p>
        </p:txBody>
      </p:sp>
      <p:pic>
        <p:nvPicPr>
          <p:cNvPr id="297" name="tang -1.mov" descr="tang 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156531" y="12501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Quote Bubble"/>
          <p:cNvSpPr/>
          <p:nvPr/>
        </p:nvSpPr>
        <p:spPr>
          <a:xfrm>
            <a:off x="3065859" y="1143000"/>
            <a:ext cx="11019235" cy="1428750"/>
          </a:xfrm>
          <a:prstGeom prst="wedgeEllipseCallout">
            <a:avLst>
              <a:gd name="adj1" fmla="val -47083"/>
              <a:gd name="adj2" fmla="val 15625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1" name="The Oriente is delicate."/>
          <p:cNvSpPr txBox="1"/>
          <p:nvPr/>
        </p:nvSpPr>
        <p:spPr>
          <a:xfrm>
            <a:off x="4458890" y="1552773"/>
            <a:ext cx="1119782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Oriente is delicate. </a:t>
            </a:r>
          </a:p>
        </p:txBody>
      </p:sp>
      <p:pic>
        <p:nvPicPr>
          <p:cNvPr id="302" name="tang -1.mov" descr="tang 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156531" y="12501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Quote Bubble"/>
          <p:cNvSpPr/>
          <p:nvPr/>
        </p:nvSpPr>
        <p:spPr>
          <a:xfrm>
            <a:off x="3065859" y="589359"/>
            <a:ext cx="11965782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4" y="0"/>
                </a:moveTo>
                <a:cubicBezTo>
                  <a:pt x="736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736" y="14007"/>
                  <a:pt x="1644" y="14007"/>
                </a:cubicBezTo>
                <a:lnTo>
                  <a:pt x="5061" y="14007"/>
                </a:lnTo>
                <a:lnTo>
                  <a:pt x="580" y="21600"/>
                </a:lnTo>
                <a:lnTo>
                  <a:pt x="7057" y="14007"/>
                </a:lnTo>
                <a:lnTo>
                  <a:pt x="19956" y="14007"/>
                </a:lnTo>
                <a:cubicBezTo>
                  <a:pt x="20864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864" y="0"/>
                  <a:pt x="19956" y="0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6" name="Chi raigu estudianteuna tiaushkai yapa tamian."/>
          <p:cNvSpPr txBox="1"/>
          <p:nvPr/>
        </p:nvSpPr>
        <p:spPr>
          <a:xfrm>
            <a:off x="3673078" y="1338460"/>
            <a:ext cx="159127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 raigu estudianteuna tiaushkai yapa tamian.</a:t>
            </a:r>
          </a:p>
        </p:txBody>
      </p:sp>
      <p:pic>
        <p:nvPicPr>
          <p:cNvPr id="307" name="estudiantiuna tiaushkai-2.mov" descr="estudiantiuna tiaushka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119812" y="408979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Quote Bubble"/>
          <p:cNvSpPr/>
          <p:nvPr/>
        </p:nvSpPr>
        <p:spPr>
          <a:xfrm>
            <a:off x="3101578" y="125015"/>
            <a:ext cx="11965782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4" y="0"/>
                </a:moveTo>
                <a:cubicBezTo>
                  <a:pt x="736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736" y="14007"/>
                  <a:pt x="1644" y="14007"/>
                </a:cubicBezTo>
                <a:lnTo>
                  <a:pt x="5061" y="14007"/>
                </a:lnTo>
                <a:lnTo>
                  <a:pt x="580" y="21600"/>
                </a:lnTo>
                <a:lnTo>
                  <a:pt x="7057" y="14007"/>
                </a:lnTo>
                <a:lnTo>
                  <a:pt x="19956" y="14007"/>
                </a:lnTo>
                <a:cubicBezTo>
                  <a:pt x="20864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864" y="0"/>
                  <a:pt x="19956" y="0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11" name="That is why it rains a lot when the students are here."/>
          <p:cNvSpPr txBox="1"/>
          <p:nvPr/>
        </p:nvSpPr>
        <p:spPr>
          <a:xfrm>
            <a:off x="3405187" y="945554"/>
            <a:ext cx="120015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That is why it rains a lot when the students are here.</a:t>
            </a:r>
          </a:p>
        </p:txBody>
      </p:sp>
      <p:pic>
        <p:nvPicPr>
          <p:cNvPr id="312" name="estudiantiuna tiaushkai-2.mov" descr="estudiantiuna tiaushkai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048375" y="4018359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Quote Bubble"/>
          <p:cNvSpPr/>
          <p:nvPr/>
        </p:nvSpPr>
        <p:spPr>
          <a:xfrm>
            <a:off x="3548062" y="6804421"/>
            <a:ext cx="6679407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45" y="0"/>
                </a:moveTo>
                <a:cubicBezTo>
                  <a:pt x="1319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319" y="14007"/>
                  <a:pt x="2945" y="14007"/>
                </a:cubicBezTo>
                <a:lnTo>
                  <a:pt x="5200" y="14007"/>
                </a:lnTo>
                <a:lnTo>
                  <a:pt x="1040" y="21600"/>
                </a:lnTo>
                <a:lnTo>
                  <a:pt x="7342" y="14007"/>
                </a:lnTo>
                <a:lnTo>
                  <a:pt x="18655" y="14007"/>
                </a:lnTo>
                <a:cubicBezTo>
                  <a:pt x="20281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281" y="0"/>
                  <a:pt x="18655" y="0"/>
                </a:cubicBezTo>
                <a:lnTo>
                  <a:pt x="29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16" name="Tutas punzhas tamian."/>
          <p:cNvSpPr txBox="1"/>
          <p:nvPr/>
        </p:nvSpPr>
        <p:spPr>
          <a:xfrm>
            <a:off x="4637484" y="7374929"/>
            <a:ext cx="159127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Tutas punzhas tamian.</a:t>
            </a:r>
          </a:p>
        </p:txBody>
      </p:sp>
      <p:pic>
        <p:nvPicPr>
          <p:cNvPr id="317" name="tutas punzhas tamiaun-1.mov" descr="tutas punzhas tamia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405312" y="487560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" fill="hold"/>
                                        <p:tgtEl>
                                          <p:spTgt spid="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Quote Bubble"/>
          <p:cNvSpPr/>
          <p:nvPr/>
        </p:nvSpPr>
        <p:spPr>
          <a:xfrm>
            <a:off x="3548062" y="6804421"/>
            <a:ext cx="6465095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3" y="0"/>
                </a:moveTo>
                <a:cubicBezTo>
                  <a:pt x="1362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362" y="14007"/>
                  <a:pt x="3043" y="14007"/>
                </a:cubicBezTo>
                <a:lnTo>
                  <a:pt x="5207" y="14007"/>
                </a:lnTo>
                <a:lnTo>
                  <a:pt x="1074" y="21600"/>
                </a:lnTo>
                <a:lnTo>
                  <a:pt x="7367" y="14007"/>
                </a:lnTo>
                <a:lnTo>
                  <a:pt x="18557" y="14007"/>
                </a:lnTo>
                <a:cubicBezTo>
                  <a:pt x="20238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238" y="0"/>
                  <a:pt x="18557" y="0"/>
                </a:cubicBezTo>
                <a:lnTo>
                  <a:pt x="304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1" name="It rains day and night."/>
          <p:cNvSpPr txBox="1"/>
          <p:nvPr/>
        </p:nvSpPr>
        <p:spPr>
          <a:xfrm>
            <a:off x="4637484" y="7374929"/>
            <a:ext cx="50184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It rains day and night. </a:t>
            </a:r>
          </a:p>
        </p:txBody>
      </p:sp>
      <p:pic>
        <p:nvPicPr>
          <p:cNvPr id="322" name="tutas punzhas tamiaun-1.mov" descr="tutas punzhas tamiau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405312" y="487560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" fill="hold"/>
                                        <p:tgtEl>
                                          <p:spTgt spid="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Quote Bubble"/>
          <p:cNvSpPr/>
          <p:nvPr/>
        </p:nvSpPr>
        <p:spPr>
          <a:xfrm>
            <a:off x="3565921" y="1160859"/>
            <a:ext cx="4697017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189" y="0"/>
                </a:moveTo>
                <a:cubicBezTo>
                  <a:pt x="1875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875" y="14007"/>
                  <a:pt x="4189" y="14007"/>
                </a:cubicBezTo>
                <a:lnTo>
                  <a:pt x="5284" y="14007"/>
                </a:lnTo>
                <a:lnTo>
                  <a:pt x="1478" y="21600"/>
                </a:lnTo>
                <a:lnTo>
                  <a:pt x="7662" y="14007"/>
                </a:lnTo>
                <a:lnTo>
                  <a:pt x="17411" y="14007"/>
                </a:lnTo>
                <a:cubicBezTo>
                  <a:pt x="19725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19725" y="0"/>
                  <a:pt x="17411" y="0"/>
                </a:cubicBezTo>
                <a:lnTo>
                  <a:pt x="418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6" name="Chita riparani"/>
          <p:cNvSpPr txBox="1"/>
          <p:nvPr/>
        </p:nvSpPr>
        <p:spPr>
          <a:xfrm>
            <a:off x="4441031" y="1731367"/>
            <a:ext cx="33397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Chita riparani</a:t>
            </a:r>
          </a:p>
        </p:txBody>
      </p:sp>
      <p:pic>
        <p:nvPicPr>
          <p:cNvPr id="327" name="Chita riparani-1.mov" descr="Chita ripara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833937" y="339328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" fill="hold"/>
                                        <p:tgtEl>
                                          <p:spTgt spid="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7312" y="1369730"/>
            <a:ext cx="11376423" cy="113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Quote Bubble"/>
          <p:cNvSpPr/>
          <p:nvPr/>
        </p:nvSpPr>
        <p:spPr>
          <a:xfrm>
            <a:off x="3708796" y="1125140"/>
            <a:ext cx="6197204" cy="29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75" y="0"/>
                </a:moveTo>
                <a:cubicBezTo>
                  <a:pt x="1421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1421" y="14007"/>
                  <a:pt x="3175" y="14007"/>
                </a:cubicBezTo>
                <a:lnTo>
                  <a:pt x="5219" y="14007"/>
                </a:lnTo>
                <a:lnTo>
                  <a:pt x="1120" y="21600"/>
                </a:lnTo>
                <a:lnTo>
                  <a:pt x="7398" y="14007"/>
                </a:lnTo>
                <a:lnTo>
                  <a:pt x="18425" y="14007"/>
                </a:lnTo>
                <a:cubicBezTo>
                  <a:pt x="20179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179" y="0"/>
                  <a:pt x="18425" y="0"/>
                </a:cubicBezTo>
                <a:lnTo>
                  <a:pt x="317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1" name="I have noticed that."/>
          <p:cNvSpPr txBox="1"/>
          <p:nvPr/>
        </p:nvSpPr>
        <p:spPr>
          <a:xfrm>
            <a:off x="4637484" y="1677789"/>
            <a:ext cx="159127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noticed that.</a:t>
            </a:r>
          </a:p>
        </p:txBody>
      </p:sp>
      <p:pic>
        <p:nvPicPr>
          <p:cNvPr id="332" name="Chita riparani-1.mov" descr="Chita riparan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833937" y="339328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" fill="hold"/>
                                        <p:tgtEl>
                                          <p:spTgt spid="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2968" y="1584042"/>
            <a:ext cx="11376423" cy="11328287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Quote Bubble"/>
          <p:cNvSpPr/>
          <p:nvPr/>
        </p:nvSpPr>
        <p:spPr>
          <a:xfrm>
            <a:off x="2601515" y="767953"/>
            <a:ext cx="10733485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3" y="0"/>
                </a:moveTo>
                <a:cubicBezTo>
                  <a:pt x="821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821" y="14007"/>
                  <a:pt x="1833" y="14007"/>
                </a:cubicBezTo>
                <a:lnTo>
                  <a:pt x="5084" y="14007"/>
                </a:lnTo>
                <a:lnTo>
                  <a:pt x="647" y="21600"/>
                </a:lnTo>
                <a:lnTo>
                  <a:pt x="7094" y="14007"/>
                </a:lnTo>
                <a:lnTo>
                  <a:pt x="19767" y="14007"/>
                </a:lnTo>
                <a:cubicBezTo>
                  <a:pt x="20779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779" y="0"/>
                  <a:pt x="19767" y="0"/>
                </a:cubicBezTo>
                <a:lnTo>
                  <a:pt x="183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6" name="Warminaichisha karinaichisha purinun."/>
          <p:cNvSpPr txBox="1"/>
          <p:nvPr/>
        </p:nvSpPr>
        <p:spPr>
          <a:xfrm>
            <a:off x="4208859" y="1427757"/>
            <a:ext cx="1591270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Warminaichisha karinaichisha purinun.</a:t>
            </a:r>
          </a:p>
        </p:txBody>
      </p:sp>
      <p:pic>
        <p:nvPicPr>
          <p:cNvPr id="337" name="Warminaichisha.mov" descr="Warminaichish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334000" y="4125515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" fill="hold"/>
                                        <p:tgtEl>
                                          <p:spTgt spid="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url?sa=i&amp;rct=j&amp;q=enamorados+amazonicos&amp;source=images&amp;cd=&amp;docid=TsLaMUObwq4UxM&amp;tbnid=2Zl7ZWaKKOftkM-&amp;ved=0CAUQjRw&amp;url=http%3A%2F%2Fvidrioja.blogspot.com%2F2010%2F09%2Fpinturas-amazonicas-by-christian.h.png" descr="url?sa=i&amp;rct=j&amp;q=enamorados+amazonicos&amp;source=images&amp;cd=&amp;docid=TsLaMUObwq4UxM&amp;tbnid=2Zl7ZWaKKOftkM-&amp;ved=0CAUQjRw&amp;url=http%3A%2F%2Fvidrioja.blogspot.com%2F2010%2F09%2Fpinturas-amazonicas-by-christian.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2968" y="1584042"/>
            <a:ext cx="11376423" cy="11328287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Quote Bubble"/>
          <p:cNvSpPr/>
          <p:nvPr/>
        </p:nvSpPr>
        <p:spPr>
          <a:xfrm>
            <a:off x="2601515" y="767953"/>
            <a:ext cx="12590860" cy="294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3" y="0"/>
                </a:moveTo>
                <a:cubicBezTo>
                  <a:pt x="700" y="0"/>
                  <a:pt x="0" y="2989"/>
                  <a:pt x="0" y="6676"/>
                </a:cubicBezTo>
                <a:lnTo>
                  <a:pt x="0" y="7331"/>
                </a:lnTo>
                <a:cubicBezTo>
                  <a:pt x="0" y="11018"/>
                  <a:pt x="700" y="14007"/>
                  <a:pt x="1563" y="14007"/>
                </a:cubicBezTo>
                <a:lnTo>
                  <a:pt x="5050" y="14007"/>
                </a:lnTo>
                <a:lnTo>
                  <a:pt x="551" y="21600"/>
                </a:lnTo>
                <a:lnTo>
                  <a:pt x="7042" y="14007"/>
                </a:lnTo>
                <a:lnTo>
                  <a:pt x="20037" y="14007"/>
                </a:lnTo>
                <a:cubicBezTo>
                  <a:pt x="20900" y="14007"/>
                  <a:pt x="21600" y="11018"/>
                  <a:pt x="21600" y="7331"/>
                </a:cubicBezTo>
                <a:lnTo>
                  <a:pt x="21600" y="6676"/>
                </a:lnTo>
                <a:cubicBezTo>
                  <a:pt x="21600" y="2989"/>
                  <a:pt x="20900" y="0"/>
                  <a:pt x="20037" y="0"/>
                </a:cubicBezTo>
                <a:lnTo>
                  <a:pt x="156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1" name="They walk wanting to become husband and wife."/>
          <p:cNvSpPr txBox="1"/>
          <p:nvPr/>
        </p:nvSpPr>
        <p:spPr>
          <a:xfrm>
            <a:off x="3208734" y="1427757"/>
            <a:ext cx="1326951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 walk wanting to become husband and wife.</a:t>
            </a:r>
          </a:p>
        </p:txBody>
      </p:sp>
      <p:pic>
        <p:nvPicPr>
          <p:cNvPr id="342" name="Warminaichisha.mov" descr="Warminaichisha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334000" y="4125515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" fill="hold"/>
                                        <p:tgtEl>
                                          <p:spTgt spid="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“Why are you sad?”"/>
          <p:cNvSpPr txBox="1"/>
          <p:nvPr/>
        </p:nvSpPr>
        <p:spPr>
          <a:xfrm>
            <a:off x="3887390" y="1874242"/>
            <a:ext cx="67329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“Why are you sad?”   </a:t>
            </a:r>
          </a:p>
        </p:txBody>
      </p:sp>
      <p:sp>
        <p:nvSpPr>
          <p:cNvPr id="194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195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ometimes when the see the rain they laugh and ask teasingly,"/>
          <p:cNvSpPr txBox="1"/>
          <p:nvPr/>
        </p:nvSpPr>
        <p:spPr>
          <a:xfrm>
            <a:off x="3923109" y="409773"/>
            <a:ext cx="1151929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Sometimes when the see the rain they laugh and ask teasingly,   </a:t>
            </a:r>
          </a:p>
        </p:txBody>
      </p:sp>
      <p:pic>
        <p:nvPicPr>
          <p:cNvPr id="199" name="Ima rashara llakiringui-1.mov" descr="Ima rashara llakiringui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941718" y="187523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02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“Ima rashami wakangui?”"/>
          <p:cNvSpPr txBox="1"/>
          <p:nvPr/>
        </p:nvSpPr>
        <p:spPr>
          <a:xfrm>
            <a:off x="3708796" y="1338460"/>
            <a:ext cx="673298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“Ima rashami wakangui?”   </a:t>
            </a:r>
          </a:p>
        </p:txBody>
      </p:sp>
      <p:pic>
        <p:nvPicPr>
          <p:cNvPr id="204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 rashami wakangui?-1.mov" descr="Ima rashami wakangui?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1477625" y="1232296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09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“Why are you crying?”"/>
          <p:cNvSpPr txBox="1"/>
          <p:nvPr/>
        </p:nvSpPr>
        <p:spPr>
          <a:xfrm>
            <a:off x="3851671" y="1195585"/>
            <a:ext cx="673298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“Why are you crying?”   </a:t>
            </a:r>
          </a:p>
        </p:txBody>
      </p:sp>
      <p:pic>
        <p:nvPicPr>
          <p:cNvPr id="211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 rashami wakangui?-1.mov" descr="Ima rashami wakangui?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1406187" y="119657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16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Karichu kanda sakisha rika?"/>
          <p:cNvSpPr txBox="1"/>
          <p:nvPr/>
        </p:nvSpPr>
        <p:spPr>
          <a:xfrm>
            <a:off x="4101703" y="1659929"/>
            <a:ext cx="67329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Karichu kanda sakisha rika? </a:t>
            </a:r>
          </a:p>
        </p:txBody>
      </p:sp>
      <p:pic>
        <p:nvPicPr>
          <p:cNvPr id="218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Karichu kanda sakisha rika?-1.mov" descr="Karichu kanda sakisha rika?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3977937" y="176807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23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Did your husband go leaving you?"/>
          <p:cNvSpPr txBox="1"/>
          <p:nvPr/>
        </p:nvSpPr>
        <p:spPr>
          <a:xfrm>
            <a:off x="4101703" y="1659929"/>
            <a:ext cx="86617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your husband go leaving you? </a:t>
            </a:r>
          </a:p>
        </p:txBody>
      </p:sp>
      <p:pic>
        <p:nvPicPr>
          <p:cNvPr id="225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Karichu kanda sakisha rika?-1.mov" descr="Karichu kanda sakisha rika?-1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3977937" y="176807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" fill="hold"/>
                                        <p:tgtEl>
                                          <p:spTgt spid="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30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ri.  Ñukara ichusa rijpimi wakani."/>
          <p:cNvSpPr txBox="1"/>
          <p:nvPr/>
        </p:nvSpPr>
        <p:spPr>
          <a:xfrm>
            <a:off x="4387453" y="1624210"/>
            <a:ext cx="876895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Ari.  Ñukara ichusa rijpimi wakani.</a:t>
            </a:r>
          </a:p>
        </p:txBody>
      </p:sp>
      <p:pic>
        <p:nvPicPr>
          <p:cNvPr id="232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wakani.mov" descr="wakani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4317265" y="191095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ukuna =  to become."/>
          <p:cNvSpPr txBox="1"/>
          <p:nvPr/>
        </p:nvSpPr>
        <p:spPr>
          <a:xfrm>
            <a:off x="4458890" y="10143132"/>
            <a:ext cx="49470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tukuna =  to become.  </a:t>
            </a:r>
          </a:p>
        </p:txBody>
      </p:sp>
      <p:pic>
        <p:nvPicPr>
          <p:cNvPr id="237" name="2010_05_01_archive.png" descr="2010_05_01_arch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781" y="3982640"/>
            <a:ext cx="10906126" cy="817959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Yes.  I am crying because he went dumping me."/>
          <p:cNvSpPr txBox="1"/>
          <p:nvPr/>
        </p:nvSpPr>
        <p:spPr>
          <a:xfrm>
            <a:off x="4387453" y="1624210"/>
            <a:ext cx="1091207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2937">
              <a:spcBef>
                <a:spcPts val="0"/>
              </a:spcBef>
              <a:defRPr sz="3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Yes.  I am crying because he went dumping me.</a:t>
            </a:r>
          </a:p>
        </p:txBody>
      </p:sp>
      <p:pic>
        <p:nvPicPr>
          <p:cNvPr id="239" name="url?sa=i&amp;rct=j&amp;q=indigena+llorando&amp;source=images&amp;cd=&amp;docid=2PfDVsRu1XgLtM&amp;tbnid=ANGqwBAeuskBxM-&amp;ved=0CAUQjRw&amp;url=http%3A%2F%2Frevista-amauta.org%2F2010%2F03%2F%25C2%25BFinsistir-en-el-sufrimiento-pasa.png" descr="url?sa=i&amp;rct=j&amp;q=indigena+llorando&amp;source=images&amp;cd=&amp;docid=2PfDVsRu1XgLtM&amp;tbnid=ANGqwBAeuskBxM-&amp;ved=0CAUQjRw&amp;url=http%3A%2F%2Frevista-amauta.org%2F2010%2F03%2F%25C2%25BFinsistir-en-el-sufrimiento-pas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6258" y="3194869"/>
            <a:ext cx="13090922" cy="962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url?sa=i&amp;rct=j&amp;q=rainy+day&amp;source=images&amp;cd=&amp;docid=QwZM3kS2IfprlM&amp;tbnid=H1WiuqCAtPqolM-&amp;ved=0CAUQjRw&amp;url=http%3A%2F%2Frevgalblogpals.blogspot.com%2F2011%2F08%2Frainy-day-friday-five.html&amp;ei=c4SJUYuJFI.png" descr="url?sa=i&amp;rct=j&amp;q=rainy+day&amp;source=images&amp;cd=&amp;docid=QwZM3kS2IfprlM&amp;tbnid=H1WiuqCAtPqolM-&amp;ved=0CAUQjRw&amp;url=http%3A%2F%2Frevgalblogpals.blogspot.com%2F2011%2F08%2Frainy-day-friday-five.html&amp;ei=c4SJUYuJFI.png"/>
          <p:cNvPicPr>
            <a:picLocks noChangeAspect="1"/>
          </p:cNvPicPr>
          <p:nvPr/>
        </p:nvPicPr>
        <p:blipFill>
          <a:blip r:embed="rId4">
            <a:extLst/>
          </a:blip>
          <a:srcRect l="19964" t="0" r="19073" b="1693"/>
          <a:stretch>
            <a:fillRect/>
          </a:stretch>
        </p:blipFill>
        <p:spPr>
          <a:xfrm>
            <a:off x="15120937" y="3080742"/>
            <a:ext cx="6107907" cy="984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wakani.mov" descr="wakani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7424796" y="162520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