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image1.jpeg" ContentType="image/jpeg"/>
  <Override PartName="/ppt/media/media2.mov" ContentType="audio/unknown"/>
  <Override PartName="/ppt/media/media3.mov" ContentType="audio/unknown"/>
  <Override PartName="/ppt/media/media4.mov" ContentType="audio/unknown"/>
  <Override PartName="/ppt/media/media5.mov" ContentType="audio/unknown"/>
  <Override PartName="/ppt/media/media6.mov" ContentType="audio/unknown"/>
  <Override PartName="/ppt/media/media7.mov" ContentType="audio/unknown"/>
  <Override PartName="/ppt/media/media8.mov" ContentType="audio/unknown"/>
  <Override PartName="/ppt/media/media9.mov" ContentType="audio/unknown"/>
  <Override PartName="/ppt/media/media10.mov" ContentType="audio/unknown"/>
  <Override PartName="/ppt/media/media11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5.mov"/><Relationship Id="rId3" Type="http://schemas.microsoft.com/office/2007/relationships/media" Target="../media/media5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5.mov"/><Relationship Id="rId3" Type="http://schemas.microsoft.com/office/2007/relationships/media" Target="../media/media5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5.mov"/><Relationship Id="rId3" Type="http://schemas.microsoft.com/office/2007/relationships/media" Target="../media/media5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6.mov"/><Relationship Id="rId3" Type="http://schemas.microsoft.com/office/2007/relationships/media" Target="../media/media6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6.mov"/><Relationship Id="rId3" Type="http://schemas.microsoft.com/office/2007/relationships/media" Target="../media/media6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6.mov"/><Relationship Id="rId3" Type="http://schemas.microsoft.com/office/2007/relationships/media" Target="../media/media6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7.mov"/><Relationship Id="rId3" Type="http://schemas.microsoft.com/office/2007/relationships/media" Target="../media/media7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7.mov"/><Relationship Id="rId3" Type="http://schemas.microsoft.com/office/2007/relationships/media" Target="../media/media7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7.mov"/><Relationship Id="rId3" Type="http://schemas.microsoft.com/office/2007/relationships/media" Target="../media/media7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6.mov"/><Relationship Id="rId3" Type="http://schemas.microsoft.com/office/2007/relationships/media" Target="../media/media6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8.mov"/><Relationship Id="rId3" Type="http://schemas.microsoft.com/office/2007/relationships/media" Target="../media/media8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8.mov"/><Relationship Id="rId3" Type="http://schemas.microsoft.com/office/2007/relationships/media" Target="../media/media8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8.mov"/><Relationship Id="rId3" Type="http://schemas.microsoft.com/office/2007/relationships/media" Target="../media/media8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9.mov"/><Relationship Id="rId3" Type="http://schemas.microsoft.com/office/2007/relationships/media" Target="../media/media9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9.mov"/><Relationship Id="rId3" Type="http://schemas.microsoft.com/office/2007/relationships/media" Target="../media/media9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9.mov"/><Relationship Id="rId3" Type="http://schemas.microsoft.com/office/2007/relationships/media" Target="../media/media9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10.mov"/><Relationship Id="rId3" Type="http://schemas.microsoft.com/office/2007/relationships/media" Target="../media/media10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10.mov"/><Relationship Id="rId3" Type="http://schemas.microsoft.com/office/2007/relationships/media" Target="../media/media10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10.mov"/><Relationship Id="rId3" Type="http://schemas.microsoft.com/office/2007/relationships/media" Target="../media/media10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11.mov"/><Relationship Id="rId3" Type="http://schemas.microsoft.com/office/2007/relationships/media" Target="../media/media11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11.mov"/><Relationship Id="rId3" Type="http://schemas.microsoft.com/office/2007/relationships/media" Target="../media/media11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3.mov"/><Relationship Id="rId3" Type="http://schemas.microsoft.com/office/2007/relationships/media" Target="../media/media3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3.mov"/><Relationship Id="rId3" Type="http://schemas.microsoft.com/office/2007/relationships/media" Target="../media/media3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3.mov"/><Relationship Id="rId3" Type="http://schemas.microsoft.com/office/2007/relationships/media" Target="../media/media3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35"/>
          <p:cNvSpPr txBox="1"/>
          <p:nvPr/>
        </p:nvSpPr>
        <p:spPr>
          <a:xfrm>
            <a:off x="935147" y="521422"/>
            <a:ext cx="10535851" cy="70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Arranging the Length of a Stay</a:t>
            </a:r>
          </a:p>
          <a:p>
            <a:pPr/>
          </a:p>
          <a:p>
            <a:pPr algn="l">
              <a:defRPr sz="2400"/>
            </a:pPr>
            <a:r>
              <a:t>This exercise tests oral and written comprehension on arranging the length of a stay at an intermediate/advanced level.  In particular it features practice using the word “tukungak” in this context.  Each slide set begins with an audio recording by a native speaker speaking in colloquial Kichwa at normal speed. On this slide there is no text but the audio is accompanied by a picture.  </a:t>
            </a:r>
          </a:p>
          <a:p>
            <a:pPr algn="l">
              <a:defRPr sz="2400"/>
            </a:pPr>
            <a:r>
              <a:t>  </a:t>
            </a:r>
          </a:p>
          <a:p>
            <a:pPr marL="423332" indent="-423332" algn="l">
              <a:buSzPct val="100000"/>
              <a:buAutoNum type="arabicPeriod" startAt="1"/>
              <a:defRPr sz="2400"/>
            </a:pPr>
            <a:r>
              <a:t>Listen to the sentence repeatedly until you can write down what you hear on the blank quote bubble above the speaker.</a:t>
            </a:r>
          </a:p>
          <a:p>
            <a:pPr marL="423332" indent="-423332" algn="l">
              <a:buSzPct val="100000"/>
              <a:buAutoNum type="arabicPeriod" startAt="1"/>
              <a:defRPr sz="2400"/>
            </a:pPr>
            <a:r>
              <a:t>When you move to the next slide you will find the answer in the form of the transcribed sentence.  Translate this sentence into English.</a:t>
            </a:r>
          </a:p>
          <a:p>
            <a:pPr marL="423332" indent="-423332" algn="l">
              <a:buSzPct val="100000"/>
              <a:buAutoNum type="arabicPeriod" startAt="1"/>
              <a:defRPr sz="2400"/>
            </a:pPr>
            <a:r>
              <a:t>Move to the next slide which contains the translation.  Compare your translation to the translation provided.  Memorize any unknown vocabulary or grammatical construction. </a:t>
            </a:r>
          </a:p>
          <a:p>
            <a:pPr marL="423332" indent="-423332" algn="l">
              <a:buSzPct val="100000"/>
              <a:buAutoNum type="arabicPeriod" startAt="1"/>
              <a:defRPr sz="2400"/>
            </a:pPr>
            <a:r>
              <a:t>Where applicable practice the grammatical construction using substitution.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mana punzhajlla-1.mov" descr="mana punzhajll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00200" y="1905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85619" y="171876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77"/>
          <p:cNvSpPr/>
          <p:nvPr/>
        </p:nvSpPr>
        <p:spPr>
          <a:xfrm>
            <a:off x="1849120" y="911860"/>
            <a:ext cx="7200900" cy="838200"/>
          </a:xfrm>
          <a:prstGeom prst="wedgeEllipseCallout">
            <a:avLst>
              <a:gd name="adj1" fmla="val 37499"/>
              <a:gd name="adj2" fmla="val 250484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3" name="Shape 78"/>
          <p:cNvSpPr txBox="1"/>
          <p:nvPr/>
        </p:nvSpPr>
        <p:spPr>
          <a:xfrm>
            <a:off x="2821940" y="1117066"/>
            <a:ext cx="5765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have not come for just a few days.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82"/>
          <p:cNvSpPr/>
          <p:nvPr/>
        </p:nvSpPr>
        <p:spPr>
          <a:xfrm>
            <a:off x="5632450" y="863600"/>
            <a:ext cx="7200900" cy="838200"/>
          </a:xfrm>
          <a:prstGeom prst="wedgeEllipseCallout">
            <a:avLst>
              <a:gd name="adj1" fmla="val -26633"/>
              <a:gd name="adj2" fmla="val 562143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6" name="Shape 83"/>
          <p:cNvSpPr txBox="1"/>
          <p:nvPr/>
        </p:nvSpPr>
        <p:spPr>
          <a:xfrm>
            <a:off x="814065" y="424916"/>
            <a:ext cx="8188970" cy="527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Substitute other units of time: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simana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killa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wata.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Mana semanajlla shamuni.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Now do the same with activities: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pugllana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mikuna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rimana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yachachina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kullkira apina</a:t>
            </a:r>
          </a:p>
        </p:txBody>
      </p:sp>
      <p:sp>
        <p:nvSpPr>
          <p:cNvPr id="167" name="Shape 84"/>
          <p:cNvSpPr txBox="1"/>
          <p:nvPr/>
        </p:nvSpPr>
        <p:spPr>
          <a:xfrm>
            <a:off x="7112000" y="1129766"/>
            <a:ext cx="50419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have not come for just a year</a:t>
            </a:r>
          </a:p>
        </p:txBody>
      </p:sp>
      <p:pic>
        <p:nvPicPr>
          <p:cNvPr id="168" name="IMG_9435.jpeg" descr="IMG_9435.jpeg"/>
          <p:cNvPicPr>
            <a:picLocks noChangeAspect="1"/>
          </p:cNvPicPr>
          <p:nvPr/>
        </p:nvPicPr>
        <p:blipFill>
          <a:blip r:embed="rId2">
            <a:extLst/>
          </a:blip>
          <a:srcRect l="0" t="38644" r="1329" b="8798"/>
          <a:stretch>
            <a:fillRect/>
          </a:stretch>
        </p:blipFill>
        <p:spPr>
          <a:xfrm>
            <a:off x="151939" y="5935169"/>
            <a:ext cx="11806957" cy="8385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shki-1.mov" descr="ishk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77900" y="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416099" y="188132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87"/>
          <p:cNvSpPr/>
          <p:nvPr/>
        </p:nvSpPr>
        <p:spPr>
          <a:xfrm>
            <a:off x="1689100" y="393700"/>
            <a:ext cx="8686800" cy="838200"/>
          </a:xfrm>
          <a:prstGeom prst="wedgeEllipseCallout">
            <a:avLst>
              <a:gd name="adj1" fmla="val 28606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666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shki-1.mov" descr="ishk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77900" y="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426259" y="222676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91"/>
          <p:cNvSpPr/>
          <p:nvPr/>
        </p:nvSpPr>
        <p:spPr>
          <a:xfrm>
            <a:off x="1729740" y="1084579"/>
            <a:ext cx="8686800" cy="838201"/>
          </a:xfrm>
          <a:prstGeom prst="wedgeEllipseCallout">
            <a:avLst>
              <a:gd name="adj1" fmla="val 28606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7" name="Shape 92"/>
          <p:cNvSpPr txBox="1"/>
          <p:nvPr/>
        </p:nvSpPr>
        <p:spPr>
          <a:xfrm>
            <a:off x="2651760" y="1287246"/>
            <a:ext cx="7543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have come to spend two weeks here.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666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shki-1.mov" descr="ishk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77900" y="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96"/>
          <p:cNvSpPr/>
          <p:nvPr/>
        </p:nvSpPr>
        <p:spPr>
          <a:xfrm>
            <a:off x="1404619" y="1866900"/>
            <a:ext cx="8686801" cy="838201"/>
          </a:xfrm>
          <a:prstGeom prst="wedgeEllipseCallout">
            <a:avLst>
              <a:gd name="adj1" fmla="val 28606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2" name="Shape 97"/>
          <p:cNvSpPr txBox="1"/>
          <p:nvPr/>
        </p:nvSpPr>
        <p:spPr>
          <a:xfrm>
            <a:off x="2435860" y="2069566"/>
            <a:ext cx="754380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Ñuka kaivi ishki semana tukungak shamuni.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666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shki killa tupu shamuni-1.mov" descr="ishki killa tupu shamun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604500" y="6604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34868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01"/>
          <p:cNvSpPr/>
          <p:nvPr/>
        </p:nvSpPr>
        <p:spPr>
          <a:xfrm rot="21577969">
            <a:off x="3263912" y="2048850"/>
            <a:ext cx="5651503" cy="787402"/>
          </a:xfrm>
          <a:prstGeom prst="wedgeEllipseCallout">
            <a:avLst>
              <a:gd name="adj1" fmla="val 38257"/>
              <a:gd name="adj2" fmla="val 14854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shki killa tupu shamuni-1.mov" descr="ishki killa tupu shamun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550400" y="72009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294179" y="220644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05"/>
          <p:cNvSpPr/>
          <p:nvPr/>
        </p:nvSpPr>
        <p:spPr>
          <a:xfrm rot="21577969">
            <a:off x="2806712" y="1782150"/>
            <a:ext cx="5651503" cy="787402"/>
          </a:xfrm>
          <a:prstGeom prst="wedgeEllipseCallout">
            <a:avLst>
              <a:gd name="adj1" fmla="val 38257"/>
              <a:gd name="adj2" fmla="val 14854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1" name="Shape 106"/>
          <p:cNvSpPr txBox="1"/>
          <p:nvPr/>
        </p:nvSpPr>
        <p:spPr>
          <a:xfrm>
            <a:off x="3670312" y="1942566"/>
            <a:ext cx="392430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Ishki killa tupu shamuni.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shki killa tupu shamuni-1.mov" descr="ishki killa tupu shamun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858500" y="6731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10"/>
          <p:cNvSpPr/>
          <p:nvPr/>
        </p:nvSpPr>
        <p:spPr>
          <a:xfrm rot="21577969">
            <a:off x="2067963" y="1706613"/>
            <a:ext cx="6210576" cy="787402"/>
          </a:xfrm>
          <a:prstGeom prst="wedgeEllipseCallout">
            <a:avLst>
              <a:gd name="adj1" fmla="val 54226"/>
              <a:gd name="adj2" fmla="val 25252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6" name="Shape 111"/>
          <p:cNvSpPr txBox="1"/>
          <p:nvPr/>
        </p:nvSpPr>
        <p:spPr>
          <a:xfrm>
            <a:off x="2552700" y="1917166"/>
            <a:ext cx="54991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have come for about two months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usharijpi-1.mov" descr="usharijp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3300" y="381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115"/>
          <p:cNvSpPr/>
          <p:nvPr/>
        </p:nvSpPr>
        <p:spPr>
          <a:xfrm rot="21577969">
            <a:off x="2057412" y="2112349"/>
            <a:ext cx="5651503" cy="787403"/>
          </a:xfrm>
          <a:prstGeom prst="wedgeEllipseCallout">
            <a:avLst>
              <a:gd name="adj1" fmla="val 54644"/>
              <a:gd name="adj2" fmla="val 25252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666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usharijpi-1.mov" descr="usharijp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3300" y="381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119"/>
          <p:cNvSpPr/>
          <p:nvPr/>
        </p:nvSpPr>
        <p:spPr>
          <a:xfrm rot="21577969">
            <a:off x="2463812" y="1693249"/>
            <a:ext cx="5651503" cy="787403"/>
          </a:xfrm>
          <a:prstGeom prst="wedgeEllipseCallout">
            <a:avLst>
              <a:gd name="adj1" fmla="val 54644"/>
              <a:gd name="adj2" fmla="val 25252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5" name="Shape 120"/>
          <p:cNvSpPr txBox="1"/>
          <p:nvPr/>
        </p:nvSpPr>
        <p:spPr>
          <a:xfrm>
            <a:off x="3162300" y="1891766"/>
            <a:ext cx="53975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Usharikpi shuj killa tukusha.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666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sna6-1.mov" descr="imasna6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5588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829405" y="2312006"/>
            <a:ext cx="10594146" cy="75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38"/>
          <p:cNvSpPr/>
          <p:nvPr/>
        </p:nvSpPr>
        <p:spPr>
          <a:xfrm rot="21577969">
            <a:off x="2825121" y="1211580"/>
            <a:ext cx="6946901" cy="787401"/>
          </a:xfrm>
          <a:prstGeom prst="wedgeEllipseCallout">
            <a:avLst>
              <a:gd name="adj1" fmla="val -43987"/>
              <a:gd name="adj2" fmla="val 310561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000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usharijpi-1.mov" descr="usharijp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3300" y="381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124"/>
          <p:cNvSpPr/>
          <p:nvPr/>
        </p:nvSpPr>
        <p:spPr>
          <a:xfrm rot="21577969">
            <a:off x="2451112" y="1934549"/>
            <a:ext cx="5651503" cy="787403"/>
          </a:xfrm>
          <a:prstGeom prst="wedgeEllipseCallout">
            <a:avLst>
              <a:gd name="adj1" fmla="val 54644"/>
              <a:gd name="adj2" fmla="val 25252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0" name="Shape 125"/>
          <p:cNvSpPr txBox="1"/>
          <p:nvPr/>
        </p:nvSpPr>
        <p:spPr>
          <a:xfrm>
            <a:off x="2997200" y="2133066"/>
            <a:ext cx="53975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If I can I will stay for a month.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666" fill="hold"/>
                                        <p:tgtEl>
                                          <p:spTgt spid="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shki killa tupu shamuni-1.mov" descr="ishki killa tupu shamun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550400" y="72009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131"/>
          <p:cNvSpPr txBox="1"/>
          <p:nvPr/>
        </p:nvSpPr>
        <p:spPr>
          <a:xfrm>
            <a:off x="1066800" y="6844766"/>
            <a:ext cx="10769600" cy="202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Substitution.  I have come for a period of  ____________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 days    Pichka punzha tupu shamuni.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 years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 months</a:t>
            </a:r>
          </a:p>
        </p:txBody>
      </p:sp>
      <p:pic>
        <p:nvPicPr>
          <p:cNvPr id="214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1659183" y="1981517"/>
            <a:ext cx="6477966" cy="460073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129"/>
          <p:cNvSpPr/>
          <p:nvPr/>
        </p:nvSpPr>
        <p:spPr>
          <a:xfrm rot="21577969">
            <a:off x="1092212" y="1083650"/>
            <a:ext cx="5651503" cy="787402"/>
          </a:xfrm>
          <a:prstGeom prst="wedgeEllipseCallout">
            <a:avLst>
              <a:gd name="adj1" fmla="val 38257"/>
              <a:gd name="adj2" fmla="val 14854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chi washa-1.mov" descr="chi wash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82600" y="6858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44979" y="238932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134"/>
          <p:cNvSpPr/>
          <p:nvPr/>
        </p:nvSpPr>
        <p:spPr>
          <a:xfrm>
            <a:off x="1384300" y="1409700"/>
            <a:ext cx="8686800" cy="838200"/>
          </a:xfrm>
          <a:prstGeom prst="wedgeEllipseCallout">
            <a:avLst>
              <a:gd name="adj1" fmla="val 28606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666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chi washa-1.mov" descr="chi wash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82600" y="6858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510078" y="3293569"/>
            <a:ext cx="11806958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138"/>
          <p:cNvSpPr/>
          <p:nvPr/>
        </p:nvSpPr>
        <p:spPr>
          <a:xfrm>
            <a:off x="1727200" y="1981200"/>
            <a:ext cx="8686800" cy="838200"/>
          </a:xfrm>
          <a:prstGeom prst="wedgeEllipseCallout">
            <a:avLst>
              <a:gd name="adj1" fmla="val 28606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4" name="Shape 139"/>
          <p:cNvSpPr txBox="1"/>
          <p:nvPr/>
        </p:nvSpPr>
        <p:spPr>
          <a:xfrm>
            <a:off x="2730500" y="2183866"/>
            <a:ext cx="7543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Chi washa shuj kumunidadma ringarauni.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66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143"/>
          <p:cNvSpPr/>
          <p:nvPr/>
        </p:nvSpPr>
        <p:spPr>
          <a:xfrm>
            <a:off x="1689100" y="393700"/>
            <a:ext cx="8686800" cy="838200"/>
          </a:xfrm>
          <a:prstGeom prst="wedgeEllipseCallout">
            <a:avLst>
              <a:gd name="adj1" fmla="val 28606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7" name="Shape 144"/>
          <p:cNvSpPr txBox="1"/>
          <p:nvPr/>
        </p:nvSpPr>
        <p:spPr>
          <a:xfrm>
            <a:off x="2641600" y="596366"/>
            <a:ext cx="7543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After that I will go to another community.</a:t>
            </a:r>
          </a:p>
        </p:txBody>
      </p:sp>
      <p:pic>
        <p:nvPicPr>
          <p:cNvPr id="228" name="chi washa-1.mov" descr="chi wash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82600" y="6858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666" fill="hold"/>
                                        <p:tgtEl>
                                          <p:spTgt spid="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tigraungui-1.mov" descr="tigraungu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381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284019" y="322244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148"/>
          <p:cNvSpPr/>
          <p:nvPr/>
        </p:nvSpPr>
        <p:spPr>
          <a:xfrm>
            <a:off x="635000" y="1511300"/>
            <a:ext cx="8686800" cy="838200"/>
          </a:xfrm>
          <a:prstGeom prst="wedgeEllipseCallout">
            <a:avLst>
              <a:gd name="adj1" fmla="val -14084"/>
              <a:gd name="adj2" fmla="val 35959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333" fill="hold"/>
                                        <p:tgtEl>
                                          <p:spTgt spid="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tigraungui-1.mov" descr="tigraungu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381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152"/>
          <p:cNvSpPr/>
          <p:nvPr/>
        </p:nvSpPr>
        <p:spPr>
          <a:xfrm>
            <a:off x="355600" y="1638300"/>
            <a:ext cx="8686800" cy="838200"/>
          </a:xfrm>
          <a:prstGeom prst="wedgeEllipseCallout">
            <a:avLst>
              <a:gd name="adj1" fmla="val -14084"/>
              <a:gd name="adj2" fmla="val 35959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38" name="Shape 153"/>
          <p:cNvSpPr txBox="1"/>
          <p:nvPr/>
        </p:nvSpPr>
        <p:spPr>
          <a:xfrm>
            <a:off x="2435860" y="1840966"/>
            <a:ext cx="754380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 urasta tigraungui?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333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tigraungui-1.mov" descr="tigraungui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381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157"/>
          <p:cNvSpPr/>
          <p:nvPr/>
        </p:nvSpPr>
        <p:spPr>
          <a:xfrm>
            <a:off x="431800" y="1511300"/>
            <a:ext cx="8686800" cy="838200"/>
          </a:xfrm>
          <a:prstGeom prst="wedgeEllipseCallout">
            <a:avLst>
              <a:gd name="adj1" fmla="val -14084"/>
              <a:gd name="adj2" fmla="val 35959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3" name="Shape 158"/>
          <p:cNvSpPr txBox="1"/>
          <p:nvPr/>
        </p:nvSpPr>
        <p:spPr>
          <a:xfrm>
            <a:off x="1981200" y="1726666"/>
            <a:ext cx="7543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time will you return?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333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tutayamushkai.mov" descr="tutayamushkai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296400" y="69469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129078" y="2155649"/>
            <a:ext cx="11806958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162"/>
          <p:cNvSpPr/>
          <p:nvPr/>
        </p:nvSpPr>
        <p:spPr>
          <a:xfrm>
            <a:off x="1206500" y="749300"/>
            <a:ext cx="8686800" cy="838200"/>
          </a:xfrm>
          <a:prstGeom prst="wedgeEllipseCallout">
            <a:avLst>
              <a:gd name="adj1" fmla="val 29971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333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tutayamushkai.mov" descr="tutayamushkai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296400" y="69469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166"/>
          <p:cNvSpPr/>
          <p:nvPr/>
        </p:nvSpPr>
        <p:spPr>
          <a:xfrm>
            <a:off x="1244600" y="2032000"/>
            <a:ext cx="8686800" cy="838200"/>
          </a:xfrm>
          <a:prstGeom prst="wedgeEllipseCallout">
            <a:avLst>
              <a:gd name="adj1" fmla="val 29971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2" name="Shape 167"/>
          <p:cNvSpPr txBox="1"/>
          <p:nvPr/>
        </p:nvSpPr>
        <p:spPr>
          <a:xfrm>
            <a:off x="2730500" y="2196566"/>
            <a:ext cx="7543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Tutayamushkai tigrasha.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333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sna6-1.mov" descr="imasna6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5588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961282" y="2169766"/>
            <a:ext cx="10594146" cy="75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42"/>
          <p:cNvSpPr/>
          <p:nvPr/>
        </p:nvSpPr>
        <p:spPr>
          <a:xfrm rot="21577969">
            <a:off x="2367280" y="1165860"/>
            <a:ext cx="6946901" cy="787401"/>
          </a:xfrm>
          <a:prstGeom prst="wedgeEllipseCallout">
            <a:avLst>
              <a:gd name="adj1" fmla="val -35714"/>
              <a:gd name="adj2" fmla="val 33090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Shape 43"/>
          <p:cNvSpPr txBox="1"/>
          <p:nvPr/>
        </p:nvSpPr>
        <p:spPr>
          <a:xfrm>
            <a:off x="3727450" y="1383310"/>
            <a:ext cx="554990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Imasna tukungakta shamungui.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0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utayamushkai.mov" descr="tutayamushkai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423400" y="70739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171"/>
          <p:cNvSpPr/>
          <p:nvPr/>
        </p:nvSpPr>
        <p:spPr>
          <a:xfrm>
            <a:off x="1409700" y="1600200"/>
            <a:ext cx="8686800" cy="838200"/>
          </a:xfrm>
          <a:prstGeom prst="wedgeEllipseCallout">
            <a:avLst>
              <a:gd name="adj1" fmla="val 29971"/>
              <a:gd name="adj2" fmla="val 260606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7" name="Shape 172"/>
          <p:cNvSpPr txBox="1"/>
          <p:nvPr/>
        </p:nvSpPr>
        <p:spPr>
          <a:xfrm>
            <a:off x="2971800" y="1828266"/>
            <a:ext cx="7543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will return at dusk.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333" fill="hold"/>
                                        <p:tgtEl>
                                          <p:spTgt spid="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watagama-1.mov" descr="watagam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27200" y="1016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04339" y="29786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176"/>
          <p:cNvSpPr/>
          <p:nvPr/>
        </p:nvSpPr>
        <p:spPr>
          <a:xfrm>
            <a:off x="2184400" y="1714500"/>
            <a:ext cx="6438900" cy="838200"/>
          </a:xfrm>
          <a:prstGeom prst="wedgeEllipseCallout">
            <a:avLst>
              <a:gd name="adj1" fmla="val 45464"/>
              <a:gd name="adj2" fmla="val 27070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2" name="Shape 177"/>
          <p:cNvSpPr txBox="1"/>
          <p:nvPr/>
        </p:nvSpPr>
        <p:spPr>
          <a:xfrm>
            <a:off x="3771900" y="1929866"/>
            <a:ext cx="38227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See you next year.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00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watagama-1.mov" descr="watagam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27200" y="1016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342439" y="229280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181"/>
          <p:cNvSpPr/>
          <p:nvPr/>
        </p:nvSpPr>
        <p:spPr>
          <a:xfrm>
            <a:off x="2120900" y="1270000"/>
            <a:ext cx="6438900" cy="838200"/>
          </a:xfrm>
          <a:prstGeom prst="wedgeEllipseCallout">
            <a:avLst>
              <a:gd name="adj1" fmla="val 45464"/>
              <a:gd name="adj2" fmla="val 27070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7" name="Shape 182"/>
          <p:cNvSpPr txBox="1"/>
          <p:nvPr/>
        </p:nvSpPr>
        <p:spPr>
          <a:xfrm>
            <a:off x="3905250" y="1472666"/>
            <a:ext cx="28702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Shuj watagama.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00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sna3-1.mov" descr="imasna3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866900" y="889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910685" y="2271366"/>
            <a:ext cx="10594146" cy="75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47"/>
          <p:cNvSpPr/>
          <p:nvPr/>
        </p:nvSpPr>
        <p:spPr>
          <a:xfrm rot="21577969">
            <a:off x="1696719" y="1358899"/>
            <a:ext cx="6946901" cy="787401"/>
          </a:xfrm>
          <a:prstGeom prst="wedgeEllipseCallout">
            <a:avLst>
              <a:gd name="adj1" fmla="val -22909"/>
              <a:gd name="adj2" fmla="val 336461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3" name="Shape 48"/>
          <p:cNvSpPr txBox="1"/>
          <p:nvPr/>
        </p:nvSpPr>
        <p:spPr>
          <a:xfrm>
            <a:off x="2882899" y="1579346"/>
            <a:ext cx="554990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long will you be here?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333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sna punzhajta-1.mov" descr="imasna punzhajt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1270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54"/>
          <p:cNvSpPr txBox="1"/>
          <p:nvPr/>
        </p:nvSpPr>
        <p:spPr>
          <a:xfrm>
            <a:off x="2438400" y="8584666"/>
            <a:ext cx="10058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Imasna semanajta shamukangui?   </a:t>
            </a:r>
          </a:p>
        </p:txBody>
      </p:sp>
      <p:pic>
        <p:nvPicPr>
          <p:cNvPr id="137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971645" y="1824326"/>
            <a:ext cx="10594146" cy="75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52"/>
          <p:cNvSpPr/>
          <p:nvPr/>
        </p:nvSpPr>
        <p:spPr>
          <a:xfrm>
            <a:off x="2103120" y="485139"/>
            <a:ext cx="6438900" cy="1016001"/>
          </a:xfrm>
          <a:prstGeom prst="wedgeEllipseCallout">
            <a:avLst>
              <a:gd name="adj1" fmla="val -29902"/>
              <a:gd name="adj2" fmla="val 268263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00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sna punzhajta-1.mov" descr="imasna punzhajt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1270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60"/>
          <p:cNvSpPr txBox="1"/>
          <p:nvPr/>
        </p:nvSpPr>
        <p:spPr>
          <a:xfrm>
            <a:off x="2438400" y="8584666"/>
            <a:ext cx="100584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Imasna semanajta shamukangui?   </a:t>
            </a:r>
          </a:p>
        </p:txBody>
      </p:sp>
      <p:pic>
        <p:nvPicPr>
          <p:cNvPr id="142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900525" y="1590646"/>
            <a:ext cx="10594146" cy="75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57"/>
          <p:cNvSpPr/>
          <p:nvPr/>
        </p:nvSpPr>
        <p:spPr>
          <a:xfrm>
            <a:off x="1818639" y="505460"/>
            <a:ext cx="6438901" cy="1016001"/>
          </a:xfrm>
          <a:prstGeom prst="wedgeEllipseCallout">
            <a:avLst>
              <a:gd name="adj1" fmla="val -26939"/>
              <a:gd name="adj2" fmla="val 28497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4" name="Shape 59"/>
          <p:cNvSpPr txBox="1"/>
          <p:nvPr/>
        </p:nvSpPr>
        <p:spPr>
          <a:xfrm>
            <a:off x="2730499" y="733526"/>
            <a:ext cx="576580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Imasna punzhakta shamukangui?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00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sna punzhajta-1.mov" descr="imasna punzhajt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1270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991965" y="1641446"/>
            <a:ext cx="10594146" cy="75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63"/>
          <p:cNvSpPr/>
          <p:nvPr/>
        </p:nvSpPr>
        <p:spPr>
          <a:xfrm>
            <a:off x="2377440" y="355600"/>
            <a:ext cx="7823201" cy="1003301"/>
          </a:xfrm>
          <a:prstGeom prst="wedgeEllipseCallout">
            <a:avLst>
              <a:gd name="adj1" fmla="val -37439"/>
              <a:gd name="adj2" fmla="val 26919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9" name="Shape 65"/>
          <p:cNvSpPr txBox="1"/>
          <p:nvPr/>
        </p:nvSpPr>
        <p:spPr>
          <a:xfrm>
            <a:off x="2933700" y="697966"/>
            <a:ext cx="7924800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For how many days have you come to stay?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00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na punzhajlla-1.mov" descr="mana punzhajll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00200" y="1905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656685" y="1976726"/>
            <a:ext cx="10594146" cy="75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68"/>
          <p:cNvSpPr/>
          <p:nvPr/>
        </p:nvSpPr>
        <p:spPr>
          <a:xfrm>
            <a:off x="1513839" y="1033779"/>
            <a:ext cx="6438901" cy="838201"/>
          </a:xfrm>
          <a:prstGeom prst="wedgeEllipseCallout">
            <a:avLst>
              <a:gd name="adj1" fmla="val 45464"/>
              <a:gd name="adj2" fmla="val 27070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mana punzhajlla-1.mov" descr="mana punzhajlla-1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00200" y="190500"/>
            <a:ext cx="5715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9435.jpeg" descr="IMG_9435.jpeg"/>
          <p:cNvPicPr>
            <a:picLocks noChangeAspect="1"/>
          </p:cNvPicPr>
          <p:nvPr/>
        </p:nvPicPr>
        <p:blipFill>
          <a:blip r:embed="rId5">
            <a:extLst/>
          </a:blip>
          <a:srcRect l="0" t="38644" r="1329" b="8798"/>
          <a:stretch>
            <a:fillRect/>
          </a:stretch>
        </p:blipFill>
        <p:spPr>
          <a:xfrm>
            <a:off x="598979" y="1434289"/>
            <a:ext cx="11806957" cy="838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72"/>
          <p:cNvSpPr/>
          <p:nvPr/>
        </p:nvSpPr>
        <p:spPr>
          <a:xfrm>
            <a:off x="2245359" y="922019"/>
            <a:ext cx="6438901" cy="838201"/>
          </a:xfrm>
          <a:prstGeom prst="wedgeEllipseCallout">
            <a:avLst>
              <a:gd name="adj1" fmla="val 44344"/>
              <a:gd name="adj2" fmla="val 22730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8" name="Shape 73"/>
          <p:cNvSpPr txBox="1"/>
          <p:nvPr/>
        </p:nvSpPr>
        <p:spPr>
          <a:xfrm>
            <a:off x="3116579" y="1089126"/>
            <a:ext cx="576580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Mana punzhajlla shamuni.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66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